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3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4.xml" ContentType="application/vnd.openxmlformats-officedocument.theme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5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5" r:id="rId2"/>
    <p:sldMasterId id="2147483677" r:id="rId3"/>
    <p:sldMasterId id="2147484718" r:id="rId4"/>
    <p:sldMasterId id="2147484730" r:id="rId5"/>
    <p:sldMasterId id="2147484747" r:id="rId6"/>
  </p:sldMasterIdLst>
  <p:notesMasterIdLst>
    <p:notesMasterId r:id="rId13"/>
  </p:notesMasterIdLst>
  <p:handoutMasterIdLst>
    <p:handoutMasterId r:id="rId14"/>
  </p:handoutMasterIdLst>
  <p:sldIdLst>
    <p:sldId id="422" r:id="rId7"/>
    <p:sldId id="835" r:id="rId8"/>
    <p:sldId id="837" r:id="rId9"/>
    <p:sldId id="838" r:id="rId10"/>
    <p:sldId id="839" r:id="rId11"/>
    <p:sldId id="840" r:id="rId12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927">
          <p15:clr>
            <a:srgbClr val="A4A3A4"/>
          </p15:clr>
        </p15:guide>
        <p15:guide id="2" pos="2208">
          <p15:clr>
            <a:srgbClr val="A4A3A4"/>
          </p15:clr>
        </p15:guide>
        <p15:guide id="3" orient="horz" pos="3407">
          <p15:clr>
            <a:srgbClr val="A4A3A4"/>
          </p15:clr>
        </p15:guide>
        <p15:guide id="4" pos="21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E7674"/>
    <a:srgbClr val="E4B3B2"/>
    <a:srgbClr val="C4B7D3"/>
    <a:srgbClr val="B09FC5"/>
    <a:srgbClr val="A38FBB"/>
    <a:srgbClr val="8B72AA"/>
    <a:srgbClr val="6EBBD0"/>
    <a:srgbClr val="5AB2CA"/>
    <a:srgbClr val="DDA09F"/>
    <a:srgbClr val="FBCDA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DA37D80-6434-44D0-A028-1B22A696006F}" styleName="Estilo claro 3 - Acento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Estilo medio 2 - Énfasi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Estilo medio 2 - Énfasi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76" autoAdjust="0"/>
    <p:restoredTop sz="97139" autoAdjust="0"/>
  </p:normalViewPr>
  <p:slideViewPr>
    <p:cSldViewPr>
      <p:cViewPr>
        <p:scale>
          <a:sx n="74" d="100"/>
          <a:sy n="74" d="100"/>
        </p:scale>
        <p:origin x="-1356" y="-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notesViewPr>
    <p:cSldViewPr>
      <p:cViewPr varScale="1">
        <p:scale>
          <a:sx n="68" d="100"/>
          <a:sy n="68" d="100"/>
        </p:scale>
        <p:origin x="-2106" y="-120"/>
      </p:cViewPr>
      <p:guideLst>
        <p:guide orient="horz" pos="2598"/>
        <p:guide orient="horz" pos="3023"/>
        <p:guide pos="2382"/>
        <p:guide pos="230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5.xml"/><Relationship Id="rId15" Type="http://schemas.openxmlformats.org/officeDocument/2006/relationships/presProps" Target="presProps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" y="4"/>
            <a:ext cx="3170581" cy="480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9638" tIns="54819" rIns="109638" bIns="54819" numCol="1" anchor="t" anchorCtr="0" compatLnSpc="1">
            <a:prstTxWarp prst="textNoShape">
              <a:avLst/>
            </a:prstTxWarp>
          </a:bodyPr>
          <a:lstStyle>
            <a:lvl1pPr>
              <a:defRPr sz="1500">
                <a:latin typeface="Arial" charset="0"/>
              </a:defRPr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620" y="4"/>
            <a:ext cx="3170581" cy="480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9638" tIns="54819" rIns="109638" bIns="54819" numCol="1" anchor="t" anchorCtr="0" compatLnSpc="1">
            <a:prstTxWarp prst="textNoShape">
              <a:avLst/>
            </a:prstTxWarp>
          </a:bodyPr>
          <a:lstStyle>
            <a:lvl1pPr algn="r">
              <a:defRPr sz="1500">
                <a:latin typeface="Arial" charset="0"/>
              </a:defRPr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419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" y="9120320"/>
            <a:ext cx="3170581" cy="480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9638" tIns="54819" rIns="109638" bIns="54819" numCol="1" anchor="b" anchorCtr="0" compatLnSpc="1">
            <a:prstTxWarp prst="textNoShape">
              <a:avLst/>
            </a:prstTxWarp>
          </a:bodyPr>
          <a:lstStyle>
            <a:lvl1pPr>
              <a:defRPr sz="1500">
                <a:latin typeface="Arial" charset="0"/>
              </a:defRPr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419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620" y="9120320"/>
            <a:ext cx="3170581" cy="480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9638" tIns="54819" rIns="109638" bIns="54819" numCol="1" anchor="b" anchorCtr="0" compatLnSpc="1">
            <a:prstTxWarp prst="textNoShape">
              <a:avLst/>
            </a:prstTxWarp>
          </a:bodyPr>
          <a:lstStyle>
            <a:lvl1pPr algn="r">
              <a:defRPr sz="1500">
                <a:latin typeface="Arial" charset="0"/>
              </a:defRPr>
            </a:lvl1pPr>
          </a:lstStyle>
          <a:p>
            <a:pPr>
              <a:defRPr/>
            </a:pPr>
            <a:fld id="{760787EF-8CCD-44AD-A825-D40C23EAB50F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737772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" y="4"/>
            <a:ext cx="3170581" cy="480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9638" tIns="54819" rIns="109638" bIns="54819" numCol="1" anchor="t" anchorCtr="0" compatLnSpc="1">
            <a:prstTxWarp prst="textNoShape">
              <a:avLst/>
            </a:prstTxWarp>
          </a:bodyPr>
          <a:lstStyle>
            <a:lvl1pPr>
              <a:defRPr sz="1500">
                <a:latin typeface="Arial" charset="0"/>
              </a:defRPr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620" y="4"/>
            <a:ext cx="3170581" cy="480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9638" tIns="54819" rIns="109638" bIns="54819" numCol="1" anchor="t" anchorCtr="0" compatLnSpc="1">
            <a:prstTxWarp prst="textNoShape">
              <a:avLst/>
            </a:prstTxWarp>
          </a:bodyPr>
          <a:lstStyle>
            <a:lvl1pPr algn="r">
              <a:defRPr sz="1500">
                <a:latin typeface="Arial" charset="0"/>
              </a:defRPr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419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2313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5694" y="4560844"/>
            <a:ext cx="5363819" cy="4319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9638" tIns="54819" rIns="109638" bIns="5481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" y="9120320"/>
            <a:ext cx="3170581" cy="480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9638" tIns="54819" rIns="109638" bIns="54819" numCol="1" anchor="b" anchorCtr="0" compatLnSpc="1">
            <a:prstTxWarp prst="textNoShape">
              <a:avLst/>
            </a:prstTxWarp>
          </a:bodyPr>
          <a:lstStyle>
            <a:lvl1pPr>
              <a:defRPr sz="1500">
                <a:latin typeface="Arial" charset="0"/>
              </a:defRPr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620" y="9120320"/>
            <a:ext cx="3170581" cy="480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9638" tIns="54819" rIns="109638" bIns="54819" numCol="1" anchor="b" anchorCtr="0" compatLnSpc="1">
            <a:prstTxWarp prst="textNoShape">
              <a:avLst/>
            </a:prstTxWarp>
          </a:bodyPr>
          <a:lstStyle>
            <a:lvl1pPr algn="r">
              <a:defRPr sz="1500">
                <a:latin typeface="Arial" charset="0"/>
              </a:defRPr>
            </a:lvl1pPr>
          </a:lstStyle>
          <a:p>
            <a:pPr>
              <a:defRPr/>
            </a:pPr>
            <a:fld id="{196244CD-6F48-496F-BCD3-255929EB7393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82030684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3011" name="2 Marcador de notas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CL" dirty="0" smtClean="0"/>
          </a:p>
        </p:txBody>
      </p:sp>
      <p:sp>
        <p:nvSpPr>
          <p:cNvPr id="43012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88749" indent="-303364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213458" indent="-242691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98841" indent="-242691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184225" indent="-242691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669608" indent="-24269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154992" indent="-24269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640374" indent="-24269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125759" indent="-24269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43F2D7C-59FE-4E0F-8A5D-20B7952BCB0A}" type="slidenum">
              <a:rPr lang="es-ES" smtClean="0"/>
              <a:pPr eaLnBrk="1" hangingPunct="1"/>
              <a:t>1</a:t>
            </a:fld>
            <a:endParaRPr lang="es-ES" dirty="0" smtClean="0"/>
          </a:p>
        </p:txBody>
      </p:sp>
    </p:spTree>
    <p:extLst>
      <p:ext uri="{BB962C8B-B14F-4D97-AF65-F5344CB8AC3E}">
        <p14:creationId xmlns:p14="http://schemas.microsoft.com/office/powerpoint/2010/main" val="38576799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600200"/>
            <a:ext cx="7772400" cy="936625"/>
          </a:xfrm>
          <a:prstGeom prst="rect">
            <a:avLst/>
          </a:prstGeom>
        </p:spPr>
        <p:txBody>
          <a:bodyPr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400"/>
            </a:lvl1pPr>
          </a:lstStyle>
          <a:p>
            <a:pPr lvl="0"/>
            <a:r>
              <a:rPr lang="en-US" noProof="0" dirty="0" smtClean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2590800"/>
            <a:ext cx="6400800" cy="609600"/>
          </a:xfrm>
          <a:prstGeom prst="rect">
            <a:avLst/>
          </a:prstGeom>
        </p:spPr>
        <p:txBody>
          <a:bodyPr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 dirty="0" smtClean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pPr>
              <a:defRPr/>
            </a:pPr>
            <a:fld id="{9D8A4152-1F4C-4664-AA54-1AB6143542CE}" type="datetime1">
              <a:rPr lang="en-US"/>
              <a:pPr>
                <a:defRPr/>
              </a:pPr>
              <a:t>6/20/2016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pPr>
              <a:defRPr/>
            </a:pPr>
            <a:fld id="{AA0BA6F1-1ACB-4922-B1D1-D113B054430E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56348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B27CD8-E7CD-4D8A-9B5B-6AB051411BF1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8532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0C33D7-C639-4D22-9B73-EE13DD98A765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68770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85212D-B3E9-4974-B66F-F04D85106057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89452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s-ES" noProof="0" dirty="0" smtClean="0"/>
              <a:t>Haga clic en el icono para agregar una imagen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A2ACAF-C45B-49E6-AAE3-859F8AFFCFD2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21492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187CB9-D799-45E9-B2B1-061C0C23CFD5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574332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198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54102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AE424C-35A5-4118-9B87-FB349A174DC7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168819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pPr>
              <a:defRPr/>
            </a:pPr>
            <a:fld id="{F20CAD0C-9DF4-4C13-BB64-7D1006A8ED87}" type="datetime1">
              <a:rPr lang="en-US"/>
              <a:pPr>
                <a:defRPr/>
              </a:pPr>
              <a:t>6/20/2016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pPr>
              <a:defRPr/>
            </a:pPr>
            <a:fld id="{08DB55FE-4575-4193-8AC2-936CAEF97C5F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054880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pPr>
              <a:defRPr/>
            </a:pPr>
            <a:fld id="{8818D4C9-A175-4D99-80C4-7C5523D1C30E}" type="datetime1">
              <a:rPr lang="en-US"/>
              <a:pPr>
                <a:defRPr/>
              </a:pPr>
              <a:t>6/20/2016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pPr>
              <a:defRPr/>
            </a:pPr>
            <a:fld id="{AB650E9D-B36C-44DA-A10F-461D4C89B822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253568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pPr>
              <a:defRPr/>
            </a:pPr>
            <a:fld id="{AF9E57E5-19AA-4592-A31D-433938C512FE}" type="datetime1">
              <a:rPr lang="en-US"/>
              <a:pPr>
                <a:defRPr/>
              </a:pPr>
              <a:t>6/20/2016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pPr>
              <a:defRPr/>
            </a:pPr>
            <a:fld id="{FA877E61-3AD9-48E8-83C7-3D9EF95AE948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154759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pPr>
              <a:defRPr/>
            </a:pPr>
            <a:fld id="{D5FB0AC5-1D95-4E50-9703-5FCD230DAA45}" type="datetime1">
              <a:rPr lang="en-US"/>
              <a:pPr>
                <a:defRPr/>
              </a:pPr>
              <a:t>6/20/2016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pPr>
              <a:defRPr/>
            </a:pPr>
            <a:fld id="{77DA53DC-5011-4E35-B4ED-4ED7914B9A4F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09069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pPr>
              <a:defRPr/>
            </a:pPr>
            <a:fld id="{50EF1EFE-12C1-4B2E-8B4E-30D6A8A98F60}" type="datetime1">
              <a:rPr lang="en-US"/>
              <a:pPr>
                <a:defRPr/>
              </a:pPr>
              <a:t>6/20/2016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pPr>
              <a:defRPr/>
            </a:pPr>
            <a:fld id="{AD16CA69-4493-4FF1-91F8-F3F9BA8030A6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300435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pPr>
              <a:defRPr/>
            </a:pPr>
            <a:fld id="{2E08D480-2554-4B30-AB0F-E490A3FCE3EC}" type="datetime1">
              <a:rPr lang="en-US"/>
              <a:pPr>
                <a:defRPr/>
              </a:pPr>
              <a:t>6/20/2016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pPr>
              <a:defRPr/>
            </a:pPr>
            <a:fld id="{ED9FD273-9C43-46A1-8184-697BA2C5B45C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198941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pPr>
              <a:defRPr/>
            </a:pPr>
            <a:fld id="{D6CC4458-2880-4681-9D52-494CB50878BF}" type="datetime1">
              <a:rPr lang="en-US"/>
              <a:pPr>
                <a:defRPr/>
              </a:pPr>
              <a:t>6/20/2016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pPr>
              <a:defRPr/>
            </a:pPr>
            <a:fld id="{59A84E56-A88E-49DB-8444-F503736F2D46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30456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pPr>
              <a:defRPr/>
            </a:pPr>
            <a:fld id="{901B979E-3C6C-448C-98DD-CAF968081592}" type="datetime1">
              <a:rPr lang="en-US"/>
              <a:pPr>
                <a:defRPr/>
              </a:pPr>
              <a:t>6/20/2016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pPr>
              <a:defRPr/>
            </a:pPr>
            <a:fld id="{DE27E9BD-AF48-47A4-8EFE-B3FF5D0B3EAD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658270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pPr>
              <a:defRPr/>
            </a:pPr>
            <a:fld id="{D24B7AAA-AAFC-4991-864B-AD12255FE402}" type="datetime1">
              <a:rPr lang="en-US"/>
              <a:pPr>
                <a:defRPr/>
              </a:pPr>
              <a:t>6/20/2016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pPr>
              <a:defRPr/>
            </a:pPr>
            <a:fld id="{26A6DE2D-6B7F-4009-A659-ABD84D44B255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032119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s-ES" noProof="0" dirty="0" smtClean="0"/>
              <a:t>Haga clic en el icono para agregar una imagen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pPr>
              <a:defRPr/>
            </a:pPr>
            <a:fld id="{A4CBBA06-961B-4017-AFE2-0C19E0C1AC42}" type="datetime1">
              <a:rPr lang="en-US"/>
              <a:pPr>
                <a:defRPr/>
              </a:pPr>
              <a:t>6/20/2016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pPr>
              <a:defRPr/>
            </a:pPr>
            <a:fld id="{B831515F-FF40-4FE7-8CE5-D38D5FCF0AA2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710820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pPr>
              <a:defRPr/>
            </a:pPr>
            <a:fld id="{C39042D6-5E51-4591-8F1A-66F792CF294C}" type="datetime1">
              <a:rPr lang="en-US"/>
              <a:pPr>
                <a:defRPr/>
              </a:pPr>
              <a:t>6/20/2016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pPr>
              <a:defRPr/>
            </a:pPr>
            <a:fld id="{18FE45B0-6615-4DED-A24C-8DCC0C89461D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629746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pPr>
              <a:defRPr/>
            </a:pPr>
            <a:fld id="{51F61223-930C-43D4-8278-92A88F44E77D}" type="datetime1">
              <a:rPr lang="en-US"/>
              <a:pPr>
                <a:defRPr/>
              </a:pPr>
              <a:t>6/20/2016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pPr>
              <a:defRPr/>
            </a:pPr>
            <a:fld id="{CC58F79A-762B-4FAA-9EDD-ADD942775BDF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645119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9A3689-A3B5-473B-9BA7-8EE724BC7953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725893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A7E5E1-C60D-413E-B74C-7FB11A3FAD25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835213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378FC9-9B6C-4E0C-9285-1BA079DD458D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21122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pPr>
              <a:defRPr/>
            </a:pPr>
            <a:fld id="{21D667AE-CF37-4409-A252-994A02DE7B32}" type="datetime1">
              <a:rPr lang="en-US"/>
              <a:pPr>
                <a:defRPr/>
              </a:pPr>
              <a:t>6/20/2016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pPr>
              <a:defRPr/>
            </a:pPr>
            <a:fld id="{3C09C086-4A9B-4047-86E1-C7370B9A19B0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091564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9763D2-2639-4FAF-9C49-73A30D9465DD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179305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2D6209-8234-48FE-8E1E-37C20D918555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433517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3628BB-957E-4F97-A409-2C5A234A0315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033311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C1895C-637C-4078-BB05-168A7428D861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939621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FA359B-BB8E-4903-AAB8-1FF382C135F0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836388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s-ES" noProof="0" dirty="0" smtClean="0"/>
              <a:t>Haga clic en el icono para agregar una imagen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4DC746-CCEA-487B-87C4-508F5ABD9125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8664053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7988CB-A3F3-4BC6-89CD-40BE01A5AB55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3906503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198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54102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E496EE-85C1-4F9B-A13E-5CDF6FC3C7EB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2012850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9A3689-A3B5-473B-9BA7-8EE724BC7953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8770449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A7E5E1-C60D-413E-B74C-7FB11A3FAD25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10693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pPr>
              <a:defRPr/>
            </a:pPr>
            <a:fld id="{995C55A5-BEE1-4ABF-A09D-08E022F118D4}" type="datetime1">
              <a:rPr lang="en-US"/>
              <a:pPr>
                <a:defRPr/>
              </a:pPr>
              <a:t>6/20/2016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pPr>
              <a:defRPr/>
            </a:pPr>
            <a:fld id="{BFA7796A-A730-49FD-AB8C-7F0D1366C504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2342836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378FC9-9B6C-4E0C-9285-1BA079DD458D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2730703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9763D2-2639-4FAF-9C49-73A30D9465DD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9483443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2D6209-8234-48FE-8E1E-37C20D918555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0284939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3628BB-957E-4F97-A409-2C5A234A0315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8973911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C1895C-637C-4078-BB05-168A7428D861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2256301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FA359B-BB8E-4903-AAB8-1FF382C135F0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5615524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s-ES" noProof="0" dirty="0" smtClean="0"/>
              <a:t>Haga clic en el icono para agregar una imagen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4DC746-CCEA-487B-87C4-508F5ABD9125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6504808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7988CB-A3F3-4BC6-89CD-40BE01A5AB55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3718220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198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54102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E496EE-85C1-4F9B-A13E-5CDF6FC3C7EB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9656411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pPr defTabSz="457200">
              <a:defRPr/>
            </a:pPr>
            <a:fld id="{B1F2280F-E365-4249-8EB3-60A75D4D33F6}" type="datetime1">
              <a:rPr lang="en-US">
                <a:solidFill>
                  <a:prstClr val="black"/>
                </a:solidFill>
                <a:ea typeface="ヒラギノ角ゴ Pro W3" charset="-128"/>
              </a:rPr>
              <a:pPr defTabSz="457200">
                <a:defRPr/>
              </a:pPr>
              <a:t>6/20/2016</a:t>
            </a:fld>
            <a:endParaRPr lang="en-US" dirty="0">
              <a:solidFill>
                <a:prstClr val="black"/>
              </a:solidFill>
              <a:ea typeface="ヒラギノ角ゴ Pro W3" charset="-128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B2B4CF-0E81-4DE4-A208-D354894FCE25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52704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5B876E-BB09-4CE9-8DD6-1534AA433506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193934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_tradnl" dirty="0"/>
              <a:t>Gobierno de Chile | Ministerio del Interior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511350-F3E8-4EA2-AD83-B4706AE3DB81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8772405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pPr defTabSz="457200">
              <a:defRPr/>
            </a:pPr>
            <a:fld id="{C58663DA-CDE1-4381-859D-139D59889106}" type="datetime1">
              <a:rPr lang="en-US">
                <a:solidFill>
                  <a:prstClr val="black"/>
                </a:solidFill>
                <a:ea typeface="ヒラギノ角ゴ Pro W3" charset="-128"/>
              </a:rPr>
              <a:pPr defTabSz="457200">
                <a:defRPr/>
              </a:pPr>
              <a:t>6/20/2016</a:t>
            </a:fld>
            <a:endParaRPr lang="en-US" dirty="0">
              <a:solidFill>
                <a:prstClr val="black"/>
              </a:solidFill>
              <a:ea typeface="ヒラギノ角ゴ Pro W3" charset="-128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BD2A87-95BD-4B29-8961-BCA0056292F4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6247415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pPr defTabSz="457200">
              <a:defRPr/>
            </a:pPr>
            <a:fld id="{BCF5FA35-C25B-4FB4-996A-8631CB494677}" type="datetime1">
              <a:rPr lang="en-US">
                <a:solidFill>
                  <a:prstClr val="black"/>
                </a:solidFill>
                <a:ea typeface="ヒラギノ角ゴ Pro W3" charset="-128"/>
              </a:rPr>
              <a:pPr defTabSz="457200">
                <a:defRPr/>
              </a:pPr>
              <a:t>6/20/2016</a:t>
            </a:fld>
            <a:endParaRPr lang="en-US" dirty="0">
              <a:solidFill>
                <a:prstClr val="black"/>
              </a:solidFill>
              <a:ea typeface="ヒラギノ角ゴ Pro W3" charset="-128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2875D8-A90E-482D-A688-46A6D0A3B84C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2060270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pPr defTabSz="457200">
              <a:defRPr/>
            </a:pPr>
            <a:fld id="{17B593C3-39FD-4589-9AF6-67EC15AE8A20}" type="datetime1">
              <a:rPr lang="en-US">
                <a:solidFill>
                  <a:prstClr val="black"/>
                </a:solidFill>
                <a:ea typeface="ヒラギノ角ゴ Pro W3" charset="-128"/>
              </a:rPr>
              <a:pPr defTabSz="457200">
                <a:defRPr/>
              </a:pPr>
              <a:t>6/20/2016</a:t>
            </a:fld>
            <a:endParaRPr lang="en-US" dirty="0">
              <a:solidFill>
                <a:prstClr val="black"/>
              </a:solidFill>
              <a:ea typeface="ヒラギノ角ゴ Pro W3" charset="-128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73F2B7-9572-4701-97FE-07AD57ADC90D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9412386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CF9CAF-578C-4C80-912B-59FBC0BEF269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4677386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3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CDC02F-12FA-4BD2-8BDC-38F9AD926D30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7541175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98856C-AFEE-4A52-92F1-F41CCDE7D9B1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0755392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1963E1-B2A3-48BE-9FE7-0032C5FDDA6C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7505867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981C35-6E1B-416A-903E-0120436E6D10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5010695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19800" y="274638"/>
            <a:ext cx="2057400" cy="5851525"/>
          </a:xfrm>
        </p:spPr>
        <p:txBody>
          <a:bodyPr vert="eaVert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5410200" cy="5851525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42B01E-81C3-4E3B-8205-ECED4F383B58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19826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8686FD-5CB4-450B-81F2-3734B042C94E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03653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3B569A-5318-45A0-8D6E-24AA68AE67AF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70975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2DA7B5-7010-4D21-893A-71DC662B1C9C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63511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72AD31-6D0A-4FA2-A625-2E0A37AC8692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76661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3" Type="http://schemas.openxmlformats.org/officeDocument/2006/relationships/slideLayout" Target="../slideLayouts/slideLayout7.xml"/><Relationship Id="rId7" Type="http://schemas.openxmlformats.org/officeDocument/2006/relationships/slideLayout" Target="../slideLayouts/slideLayout1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5.xml"/><Relationship Id="rId5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4.xml"/><Relationship Id="rId4" Type="http://schemas.openxmlformats.org/officeDocument/2006/relationships/slideLayout" Target="../slideLayouts/slideLayout8.xml"/><Relationship Id="rId9" Type="http://schemas.openxmlformats.org/officeDocument/2006/relationships/slideLayout" Target="../slideLayouts/slideLayout13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5" Type="http://schemas.openxmlformats.org/officeDocument/2006/relationships/image" Target="../media/image5.png"/><Relationship Id="rId10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Relationship Id="rId14" Type="http://schemas.openxmlformats.org/officeDocument/2006/relationships/image" Target="../media/image4.pn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4.xml"/><Relationship Id="rId3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3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6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5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5.xml"/><Relationship Id="rId3" Type="http://schemas.openxmlformats.org/officeDocument/2006/relationships/slideLayout" Target="../slideLayouts/slideLayout40.xml"/><Relationship Id="rId7" Type="http://schemas.openxmlformats.org/officeDocument/2006/relationships/slideLayout" Target="../slideLayouts/slideLayout44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39.xml"/><Relationship Id="rId1" Type="http://schemas.openxmlformats.org/officeDocument/2006/relationships/slideLayout" Target="../slideLayouts/slideLayout38.xml"/><Relationship Id="rId6" Type="http://schemas.openxmlformats.org/officeDocument/2006/relationships/slideLayout" Target="../slideLayouts/slideLayout43.xml"/><Relationship Id="rId11" Type="http://schemas.openxmlformats.org/officeDocument/2006/relationships/slideLayout" Target="../slideLayouts/slideLayout48.xml"/><Relationship Id="rId5" Type="http://schemas.openxmlformats.org/officeDocument/2006/relationships/slideLayout" Target="../slideLayouts/slideLayout42.xml"/><Relationship Id="rId10" Type="http://schemas.openxmlformats.org/officeDocument/2006/relationships/slideLayout" Target="../slideLayouts/slideLayout47.xml"/><Relationship Id="rId4" Type="http://schemas.openxmlformats.org/officeDocument/2006/relationships/slideLayout" Target="../slideLayouts/slideLayout41.xml"/><Relationship Id="rId9" Type="http://schemas.openxmlformats.org/officeDocument/2006/relationships/slideLayout" Target="../slideLayouts/slideLayout46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6.xml"/><Relationship Id="rId3" Type="http://schemas.openxmlformats.org/officeDocument/2006/relationships/slideLayout" Target="../slideLayouts/slideLayout51.xml"/><Relationship Id="rId7" Type="http://schemas.openxmlformats.org/officeDocument/2006/relationships/slideLayout" Target="../slideLayouts/slideLayout55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0.xml"/><Relationship Id="rId1" Type="http://schemas.openxmlformats.org/officeDocument/2006/relationships/slideLayout" Target="../slideLayouts/slideLayout49.xml"/><Relationship Id="rId6" Type="http://schemas.openxmlformats.org/officeDocument/2006/relationships/slideLayout" Target="../slideLayouts/slideLayout54.xml"/><Relationship Id="rId11" Type="http://schemas.openxmlformats.org/officeDocument/2006/relationships/slideLayout" Target="../slideLayouts/slideLayout59.xml"/><Relationship Id="rId5" Type="http://schemas.openxmlformats.org/officeDocument/2006/relationships/slideLayout" Target="../slideLayouts/slideLayout53.xml"/><Relationship Id="rId10" Type="http://schemas.openxmlformats.org/officeDocument/2006/relationships/slideLayout" Target="../slideLayouts/slideLayout58.xml"/><Relationship Id="rId4" Type="http://schemas.openxmlformats.org/officeDocument/2006/relationships/slideLayout" Target="../slideLayouts/slideLayout52.xml"/><Relationship Id="rId9" Type="http://schemas.openxmlformats.org/officeDocument/2006/relationships/slideLayout" Target="../slideLayouts/slideLayout5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6CB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64"/>
          <p:cNvSpPr>
            <a:spLocks noChangeArrowheads="1"/>
          </p:cNvSpPr>
          <p:nvPr/>
        </p:nvSpPr>
        <p:spPr bwMode="auto">
          <a:xfrm>
            <a:off x="533400" y="3333750"/>
            <a:ext cx="1033463" cy="3524250"/>
          </a:xfrm>
          <a:prstGeom prst="rect">
            <a:avLst/>
          </a:prstGeom>
          <a:solidFill>
            <a:srgbClr val="006CB7"/>
          </a:solidFill>
          <a:ln>
            <a:noFill/>
          </a:ln>
          <a:effectLst>
            <a:outerShdw dist="38100" dir="12899965" algn="br" rotWithShape="0">
              <a:srgbClr val="80808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endParaRPr lang="es-ES" dirty="0">
              <a:solidFill>
                <a:srgbClr val="FFFFFF"/>
              </a:solidFill>
              <a:latin typeface="Calibri" pitchFamily="34" charset="0"/>
              <a:ea typeface="ヒラギノ角ゴ Pro W3" charset="-128"/>
            </a:endParaRPr>
          </a:p>
        </p:txBody>
      </p:sp>
      <p:sp>
        <p:nvSpPr>
          <p:cNvPr id="1027" name="Rectangle 65"/>
          <p:cNvSpPr>
            <a:spLocks noChangeArrowheads="1"/>
          </p:cNvSpPr>
          <p:nvPr/>
        </p:nvSpPr>
        <p:spPr bwMode="auto">
          <a:xfrm>
            <a:off x="1566863" y="3333750"/>
            <a:ext cx="1260475" cy="3524250"/>
          </a:xfrm>
          <a:prstGeom prst="rect">
            <a:avLst/>
          </a:prstGeom>
          <a:solidFill>
            <a:srgbClr val="EF4144"/>
          </a:solidFill>
          <a:ln>
            <a:noFill/>
          </a:ln>
          <a:effectLst>
            <a:outerShdw dist="38100" dir="12899965" rotWithShape="0">
              <a:srgbClr val="80808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endParaRPr lang="es-ES" dirty="0">
              <a:solidFill>
                <a:srgbClr val="FFFFFF"/>
              </a:solidFill>
              <a:latin typeface="Calibri" pitchFamily="34" charset="0"/>
              <a:ea typeface="ヒラギノ角ゴ Pro W3" charset="-128"/>
            </a:endParaRPr>
          </a:p>
        </p:txBody>
      </p:sp>
      <p:pic>
        <p:nvPicPr>
          <p:cNvPr id="1028" name="Picture 1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" y="3452813"/>
            <a:ext cx="803275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1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7988" y="3452813"/>
            <a:ext cx="1031875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0" name="Rectangle 70"/>
          <p:cNvSpPr>
            <a:spLocks noChangeArrowheads="1"/>
          </p:cNvSpPr>
          <p:nvPr/>
        </p:nvSpPr>
        <p:spPr bwMode="auto">
          <a:xfrm>
            <a:off x="533400" y="0"/>
            <a:ext cx="1033463" cy="1371600"/>
          </a:xfrm>
          <a:prstGeom prst="rect">
            <a:avLst/>
          </a:prstGeom>
          <a:solidFill>
            <a:srgbClr val="006CB7"/>
          </a:solidFill>
          <a:ln>
            <a:noFill/>
          </a:ln>
          <a:effectLst>
            <a:outerShdw dist="38100" dir="2700000" algn="br" rotWithShape="0">
              <a:srgbClr val="80808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endParaRPr lang="es-ES" dirty="0">
              <a:solidFill>
                <a:srgbClr val="FFFFFF"/>
              </a:solidFill>
              <a:latin typeface="Calibri" pitchFamily="34" charset="0"/>
              <a:ea typeface="ヒラギノ角ゴ Pro W3" charset="-128"/>
            </a:endParaRPr>
          </a:p>
        </p:txBody>
      </p:sp>
      <p:sp>
        <p:nvSpPr>
          <p:cNvPr id="1031" name="Rectangle 71"/>
          <p:cNvSpPr>
            <a:spLocks noChangeArrowheads="1"/>
          </p:cNvSpPr>
          <p:nvPr/>
        </p:nvSpPr>
        <p:spPr bwMode="auto">
          <a:xfrm>
            <a:off x="1566863" y="0"/>
            <a:ext cx="1260475" cy="1371600"/>
          </a:xfrm>
          <a:prstGeom prst="rect">
            <a:avLst/>
          </a:prstGeom>
          <a:solidFill>
            <a:srgbClr val="EF4144"/>
          </a:solidFill>
          <a:ln>
            <a:noFill/>
          </a:ln>
          <a:effectLst>
            <a:outerShdw dist="38100" dir="2700000" rotWithShape="0">
              <a:srgbClr val="80808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endParaRPr lang="es-ES" dirty="0">
              <a:solidFill>
                <a:srgbClr val="FFFFFF"/>
              </a:solidFill>
              <a:latin typeface="Calibri" pitchFamily="34" charset="0"/>
              <a:ea typeface="ヒラギノ角ゴ Pro W3" charset="-128"/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683" r:id="rId1"/>
    <p:sldLayoutId id="2147484684" r:id="rId2"/>
    <p:sldLayoutId id="2147484685" r:id="rId3"/>
    <p:sldLayoutId id="2147484686" r:id="rId4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ヒラギノ角ゴ Pro W3" charset="-128"/>
          <a:cs typeface="ヒラギノ角ゴ Pro W3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-128"/>
          <a:cs typeface="ヒラギノ角ゴ Pro W3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-128"/>
          <a:cs typeface="ヒラギノ角ゴ Pro W3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-128"/>
          <a:cs typeface="ヒラギノ角ゴ Pro W3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-128"/>
          <a:cs typeface="ヒラギノ角ゴ Pro W3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-128"/>
          <a:cs typeface="ヒラギノ角ゴ Pro W3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-128"/>
          <a:cs typeface="ヒラギノ角ゴ Pro W3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-128"/>
          <a:cs typeface="ヒラギノ角ゴ Pro W3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-128"/>
          <a:cs typeface="ヒラギノ角ゴ Pro W3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ヒラギノ角ゴ Pro W3" charset="-128"/>
          <a:cs typeface="ヒラギノ角ゴ Pro W3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164513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  <a:endParaRPr lang="en-US" smtClean="0"/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52400" y="1477963"/>
            <a:ext cx="8177213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050" y="6527800"/>
            <a:ext cx="2895600" cy="24606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rgbClr val="898989"/>
                </a:solidFill>
                <a:latin typeface="Verdana" charset="0"/>
                <a:ea typeface="ヒラギノ角ゴ Pro W3" charset="0"/>
                <a:cs typeface="Verdana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183313" y="6527800"/>
            <a:ext cx="2133600" cy="1936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898989"/>
                </a:solidFill>
                <a:latin typeface="Verdana" charset="0"/>
              </a:defRPr>
            </a:lvl1pPr>
          </a:lstStyle>
          <a:p>
            <a:pPr>
              <a:defRPr/>
            </a:pPr>
            <a:fld id="{CED139AA-B139-44AA-A9C9-CBBC9D8C0718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8413750" y="-6350"/>
            <a:ext cx="284163" cy="866775"/>
          </a:xfrm>
          <a:prstGeom prst="rect">
            <a:avLst/>
          </a:prstGeom>
          <a:solidFill>
            <a:srgbClr val="006CB7"/>
          </a:solidFill>
          <a:ln>
            <a:noFill/>
          </a:ln>
          <a:effectLst>
            <a:outerShdw dist="38100" dir="2700000" algn="br" rotWithShape="0">
              <a:srgbClr val="80808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endParaRPr lang="es-ES" dirty="0">
              <a:solidFill>
                <a:srgbClr val="FFFFFF"/>
              </a:solidFill>
              <a:latin typeface="Calibri" pitchFamily="34" charset="0"/>
              <a:ea typeface="ヒラギノ角ゴ Pro W3" charset="-128"/>
            </a:endParaRPr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8697913" y="0"/>
            <a:ext cx="347662" cy="860425"/>
          </a:xfrm>
          <a:prstGeom prst="rect">
            <a:avLst/>
          </a:prstGeom>
          <a:solidFill>
            <a:srgbClr val="EF4144"/>
          </a:solidFill>
          <a:ln>
            <a:noFill/>
          </a:ln>
          <a:effectLst>
            <a:outerShdw dist="38100" dir="2700000" rotWithShape="0">
              <a:srgbClr val="80808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endParaRPr lang="es-ES" dirty="0">
              <a:solidFill>
                <a:srgbClr val="FFFFFF"/>
              </a:solidFill>
              <a:latin typeface="Calibri" pitchFamily="34" charset="0"/>
              <a:ea typeface="ヒラギノ角ゴ Pro W3" charset="-128"/>
            </a:endParaRPr>
          </a:p>
        </p:txBody>
      </p:sp>
      <p:sp>
        <p:nvSpPr>
          <p:cNvPr id="2056" name="Rectangle 9"/>
          <p:cNvSpPr>
            <a:spLocks noChangeArrowheads="1"/>
          </p:cNvSpPr>
          <p:nvPr/>
        </p:nvSpPr>
        <p:spPr bwMode="auto">
          <a:xfrm>
            <a:off x="8413750" y="6400800"/>
            <a:ext cx="284163" cy="457200"/>
          </a:xfrm>
          <a:prstGeom prst="rect">
            <a:avLst/>
          </a:prstGeom>
          <a:solidFill>
            <a:srgbClr val="006CB7"/>
          </a:solidFill>
          <a:ln>
            <a:noFill/>
          </a:ln>
          <a:effectLst>
            <a:outerShdw dist="38100" dir="12899965" algn="br" rotWithShape="0">
              <a:srgbClr val="80808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endParaRPr lang="es-ES" dirty="0">
              <a:solidFill>
                <a:srgbClr val="FFFFFF"/>
              </a:solidFill>
              <a:latin typeface="Calibri" pitchFamily="34" charset="0"/>
              <a:ea typeface="ヒラギノ角ゴ Pro W3" charset="-128"/>
            </a:endParaRPr>
          </a:p>
        </p:txBody>
      </p:sp>
      <p:sp>
        <p:nvSpPr>
          <p:cNvPr id="2057" name="Rectangle 10"/>
          <p:cNvSpPr>
            <a:spLocks noChangeArrowheads="1"/>
          </p:cNvSpPr>
          <p:nvPr/>
        </p:nvSpPr>
        <p:spPr bwMode="auto">
          <a:xfrm>
            <a:off x="8697913" y="6400800"/>
            <a:ext cx="347662" cy="457200"/>
          </a:xfrm>
          <a:prstGeom prst="rect">
            <a:avLst/>
          </a:prstGeom>
          <a:solidFill>
            <a:srgbClr val="EF4144"/>
          </a:solidFill>
          <a:ln>
            <a:noFill/>
          </a:ln>
          <a:effectLst>
            <a:outerShdw dist="38100" dir="12899965" rotWithShape="0">
              <a:srgbClr val="80808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endParaRPr lang="es-ES" dirty="0">
              <a:solidFill>
                <a:srgbClr val="FFFFFF"/>
              </a:solidFill>
              <a:latin typeface="Calibri" pitchFamily="34" charset="0"/>
              <a:ea typeface="ヒラギノ角ゴ Pro W3" charset="-128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87" r:id="rId1"/>
    <p:sldLayoutId id="2147484676" r:id="rId2"/>
    <p:sldLayoutId id="2147484688" r:id="rId3"/>
    <p:sldLayoutId id="2147484689" r:id="rId4"/>
    <p:sldLayoutId id="2147484690" r:id="rId5"/>
    <p:sldLayoutId id="2147484677" r:id="rId6"/>
    <p:sldLayoutId id="2147484678" r:id="rId7"/>
    <p:sldLayoutId id="2147484679" r:id="rId8"/>
    <p:sldLayoutId id="2147484680" r:id="rId9"/>
    <p:sldLayoutId id="2147484681" r:id="rId10"/>
    <p:sldLayoutId id="2147484682" r:id="rId11"/>
  </p:sldLayoutIdLst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2400" kern="1200">
          <a:solidFill>
            <a:srgbClr val="006CB7"/>
          </a:solidFill>
          <a:latin typeface="Verdana"/>
          <a:ea typeface="ヒラギノ角ゴ Pro W3" charset="-128"/>
          <a:cs typeface="Verdana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  <a:cs typeface="Verdana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  <a:cs typeface="Verdana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  <a:cs typeface="Verdana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  <a:cs typeface="Verdana" charset="0"/>
        </a:defRPr>
      </a:lvl5pPr>
      <a:lvl6pPr marL="457200" algn="l" defTabSz="457200" rtl="0" eaLnBrk="1" fontAlgn="base" hangingPunct="1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</a:defRPr>
      </a:lvl6pPr>
      <a:lvl7pPr marL="914400" algn="l" defTabSz="457200" rtl="0" eaLnBrk="1" fontAlgn="base" hangingPunct="1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</a:defRPr>
      </a:lvl7pPr>
      <a:lvl8pPr marL="1371600" algn="l" defTabSz="457200" rtl="0" eaLnBrk="1" fontAlgn="base" hangingPunct="1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</a:defRPr>
      </a:lvl8pPr>
      <a:lvl9pPr marL="1828800" algn="l" defTabSz="457200" rtl="0" eaLnBrk="1" fontAlgn="base" hangingPunct="1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rgbClr val="595959"/>
          </a:solidFill>
          <a:latin typeface="+mn-lt"/>
          <a:ea typeface="ヒラギノ角ゴ Pro W3" charset="-128"/>
          <a:cs typeface="ヒラギノ角ゴ Pro W3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rgbClr val="595959"/>
          </a:solidFill>
          <a:latin typeface="+mn-lt"/>
          <a:ea typeface="ヒラギノ角ゴ Pro W3" charset="-128"/>
          <a:cs typeface="ヒラギノ角ゴ Pro W3" charset="0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rgbClr val="595959"/>
          </a:solidFill>
          <a:latin typeface="+mn-lt"/>
          <a:ea typeface="ヒラギノ角ゴ Pro W3" charset="-128"/>
          <a:cs typeface="ヒラギノ角ゴ Pro W3" charset="0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400" kern="1200">
          <a:solidFill>
            <a:srgbClr val="595959"/>
          </a:solidFill>
          <a:latin typeface="+mn-lt"/>
          <a:ea typeface="ヒラギノ角ゴ Pro W3" charset="-128"/>
          <a:cs typeface="ヒラギノ角ゴ Pro W3" charset="0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400" kern="1200">
          <a:solidFill>
            <a:srgbClr val="595959"/>
          </a:solidFill>
          <a:latin typeface="+mn-lt"/>
          <a:ea typeface="ヒラギノ角ゴ Pro W3" charset="-128"/>
          <a:cs typeface="ヒラギノ角ゴ Pro W3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0" y="6629400"/>
            <a:ext cx="9144000" cy="228600"/>
          </a:xfrm>
          <a:prstGeom prst="rect">
            <a:avLst/>
          </a:prstGeom>
          <a:solidFill>
            <a:srgbClr val="EF414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s-ES" dirty="0">
              <a:solidFill>
                <a:srgbClr val="FFFFFF"/>
              </a:solidFill>
              <a:ea typeface="ヒラギノ角ゴ Pro W3" charset="0"/>
              <a:cs typeface="ヒラギノ角ゴ Pro W3" charset="0"/>
            </a:endParaRPr>
          </a:p>
        </p:txBody>
      </p:sp>
      <p:sp>
        <p:nvSpPr>
          <p:cNvPr id="3075" name="Rectangle 13"/>
          <p:cNvSpPr>
            <a:spLocks noChangeArrowheads="1"/>
          </p:cNvSpPr>
          <p:nvPr/>
        </p:nvSpPr>
        <p:spPr bwMode="auto">
          <a:xfrm>
            <a:off x="7153275" y="0"/>
            <a:ext cx="1990725" cy="66294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dist="38100" dir="5640026" rotWithShape="0">
              <a:srgbClr val="80808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endParaRPr lang="es-ES" dirty="0">
              <a:solidFill>
                <a:srgbClr val="FFFFFF"/>
              </a:solidFill>
              <a:latin typeface="Calibri" pitchFamily="34" charset="0"/>
              <a:ea typeface="ヒラギノ角ゴ Pro W3" charset="-128"/>
            </a:endParaRPr>
          </a:p>
        </p:txBody>
      </p:sp>
      <p:grpSp>
        <p:nvGrpSpPr>
          <p:cNvPr id="3076" name="Group 11"/>
          <p:cNvGrpSpPr>
            <a:grpSpLocks/>
          </p:cNvGrpSpPr>
          <p:nvPr/>
        </p:nvGrpSpPr>
        <p:grpSpPr bwMode="auto">
          <a:xfrm>
            <a:off x="7153275" y="2058988"/>
            <a:ext cx="1990725" cy="2038350"/>
            <a:chOff x="3511550" y="2133600"/>
            <a:chExt cx="2976563" cy="3048000"/>
          </a:xfrm>
        </p:grpSpPr>
        <p:sp>
          <p:nvSpPr>
            <p:cNvPr id="7" name="Rectangle 6"/>
            <p:cNvSpPr/>
            <p:nvPr userDrawn="1"/>
          </p:nvSpPr>
          <p:spPr>
            <a:xfrm>
              <a:off x="3511550" y="2133600"/>
              <a:ext cx="1338741" cy="3048000"/>
            </a:xfrm>
            <a:prstGeom prst="rect">
              <a:avLst/>
            </a:prstGeom>
            <a:solidFill>
              <a:srgbClr val="006CB7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es-ES" dirty="0">
                <a:solidFill>
                  <a:srgbClr val="FFFFFF"/>
                </a:solidFill>
                <a:ea typeface="ヒラギノ角ゴ Pro W3" charset="0"/>
                <a:cs typeface="ヒラギノ角ゴ Pro W3" charset="0"/>
              </a:endParaRPr>
            </a:p>
          </p:txBody>
        </p:sp>
        <p:sp>
          <p:nvSpPr>
            <p:cNvPr id="8" name="Rectangle 7"/>
            <p:cNvSpPr/>
            <p:nvPr userDrawn="1"/>
          </p:nvSpPr>
          <p:spPr>
            <a:xfrm>
              <a:off x="4850291" y="2133600"/>
              <a:ext cx="1637822" cy="3048000"/>
            </a:xfrm>
            <a:prstGeom prst="rect">
              <a:avLst/>
            </a:prstGeom>
            <a:solidFill>
              <a:srgbClr val="EF414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es-ES" dirty="0">
                <a:solidFill>
                  <a:srgbClr val="FFFFFF"/>
                </a:solidFill>
                <a:ea typeface="ヒラギノ角ゴ Pro W3" charset="0"/>
                <a:cs typeface="ヒラギノ角ゴ Pro W3" charset="0"/>
              </a:endParaRPr>
            </a:p>
          </p:txBody>
        </p:sp>
        <p:pic>
          <p:nvPicPr>
            <p:cNvPr id="3081" name="Picture 1"/>
            <p:cNvPicPr>
              <a:picLocks noChangeAspect="1" noChangeArrowheads="1"/>
            </p:cNvPicPr>
            <p:nvPr userDrawn="1"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60775" y="2287588"/>
              <a:ext cx="1041400" cy="7604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82" name="Picture 1"/>
            <p:cNvPicPr>
              <a:picLocks noChangeAspect="1" noChangeArrowheads="1"/>
            </p:cNvPicPr>
            <p:nvPr userDrawn="1"/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95863" y="2287588"/>
              <a:ext cx="1339850" cy="5445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83" name="Picture 1"/>
            <p:cNvPicPr>
              <a:picLocks noChangeAspect="1" noChangeArrowheads="1"/>
            </p:cNvPicPr>
            <p:nvPr userDrawn="1"/>
          </p:nvPicPr>
          <p:blipFill>
            <a:blip r:embed="rId1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03800" y="4851400"/>
              <a:ext cx="1336675" cy="2301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077" name="Rectangle 12"/>
          <p:cNvSpPr>
            <a:spLocks noChangeArrowheads="1"/>
          </p:cNvSpPr>
          <p:nvPr/>
        </p:nvSpPr>
        <p:spPr bwMode="auto">
          <a:xfrm>
            <a:off x="4763" y="0"/>
            <a:ext cx="7148512" cy="6629400"/>
          </a:xfrm>
          <a:prstGeom prst="rect">
            <a:avLst/>
          </a:prstGeom>
          <a:solidFill>
            <a:srgbClr val="006CB7"/>
          </a:solidFill>
          <a:ln>
            <a:noFill/>
          </a:ln>
          <a:effectLst>
            <a:outerShdw dist="38100" dir="3779989" algn="br" rotWithShape="0">
              <a:srgbClr val="808080">
                <a:alpha val="70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endParaRPr lang="es-ES" dirty="0">
              <a:solidFill>
                <a:srgbClr val="FFFFFF"/>
              </a:solidFill>
              <a:latin typeface="Calibri" pitchFamily="34" charset="0"/>
              <a:ea typeface="ヒラギノ角ゴ Pro W3" charset="-128"/>
            </a:endParaRPr>
          </a:p>
        </p:txBody>
      </p:sp>
      <p:sp>
        <p:nvSpPr>
          <p:cNvPr id="307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525713"/>
            <a:ext cx="6477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  <a:endParaRPr 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91" r:id="rId1"/>
    <p:sldLayoutId id="2147484692" r:id="rId2"/>
    <p:sldLayoutId id="2147484693" r:id="rId3"/>
    <p:sldLayoutId id="2147484694" r:id="rId4"/>
    <p:sldLayoutId id="2147484695" r:id="rId5"/>
    <p:sldLayoutId id="2147484696" r:id="rId6"/>
    <p:sldLayoutId id="2147484697" r:id="rId7"/>
    <p:sldLayoutId id="2147484698" r:id="rId8"/>
    <p:sldLayoutId id="2147484699" r:id="rId9"/>
    <p:sldLayoutId id="2147484700" r:id="rId10"/>
    <p:sldLayoutId id="2147484701" r:id="rId11"/>
  </p:sldLayoutIdLst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4400" b="1" kern="1200">
          <a:solidFill>
            <a:schemeClr val="tx1"/>
          </a:solidFill>
          <a:latin typeface="Verdana"/>
          <a:ea typeface="ヒラギノ角ゴ Pro W3" charset="-128"/>
          <a:cs typeface="Verdana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Verdana" charset="0"/>
          <a:ea typeface="ヒラギノ角ゴ Pro W3" charset="-128"/>
          <a:cs typeface="Verdana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Verdana" charset="0"/>
          <a:ea typeface="ヒラギノ角ゴ Pro W3" charset="-128"/>
          <a:cs typeface="Verdana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Verdana" charset="0"/>
          <a:ea typeface="ヒラギノ角ゴ Pro W3" charset="-128"/>
          <a:cs typeface="Verdana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Verdana" charset="0"/>
          <a:ea typeface="ヒラギノ角ゴ Pro W3" charset="-128"/>
          <a:cs typeface="Verdana" charset="0"/>
        </a:defRPr>
      </a:lvl5pPr>
      <a:lvl6pPr marL="457200" algn="l" defTabSz="457200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Verdana" charset="0"/>
          <a:ea typeface="ヒラギノ角ゴ Pro W3" charset="-128"/>
        </a:defRPr>
      </a:lvl6pPr>
      <a:lvl7pPr marL="914400" algn="l" defTabSz="457200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Verdana" charset="0"/>
          <a:ea typeface="ヒラギノ角ゴ Pro W3" charset="-128"/>
        </a:defRPr>
      </a:lvl7pPr>
      <a:lvl8pPr marL="1371600" algn="l" defTabSz="457200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Verdana" charset="0"/>
          <a:ea typeface="ヒラギノ角ゴ Pro W3" charset="-128"/>
        </a:defRPr>
      </a:lvl8pPr>
      <a:lvl9pPr marL="1828800" algn="l" defTabSz="457200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Verdana" charset="0"/>
          <a:ea typeface="ヒラギノ角ゴ Pro W3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ヒラギノ角ゴ Pro W3" charset="-128"/>
          <a:cs typeface="ヒラギノ角ゴ Pro W3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164513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  <a:endParaRPr lang="en-US" smtClean="0"/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52400" y="1477963"/>
            <a:ext cx="8177213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050" y="6527800"/>
            <a:ext cx="2895600" cy="24606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rgbClr val="898989"/>
                </a:solidFill>
                <a:latin typeface="Verdana" charset="0"/>
                <a:ea typeface="ヒラギノ角ゴ Pro W3" charset="0"/>
                <a:cs typeface="Verdana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183313" y="6527800"/>
            <a:ext cx="2133600" cy="1936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898989"/>
                </a:solidFill>
                <a:latin typeface="Verdana" charset="0"/>
              </a:defRPr>
            </a:lvl1pPr>
          </a:lstStyle>
          <a:p>
            <a:pPr>
              <a:defRPr/>
            </a:pPr>
            <a:fld id="{9162014B-A422-4D38-89CF-A8BF0CA7545E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8413750" y="-6350"/>
            <a:ext cx="284163" cy="866775"/>
          </a:xfrm>
          <a:prstGeom prst="rect">
            <a:avLst/>
          </a:prstGeom>
          <a:solidFill>
            <a:srgbClr val="006CB7"/>
          </a:solidFill>
          <a:ln w="9525">
            <a:noFill/>
            <a:miter lim="800000"/>
            <a:headEnd/>
            <a:tailEnd/>
          </a:ln>
          <a:effectLst>
            <a:outerShdw dist="38100" dir="2700000" algn="br" rotWithShape="0">
              <a:srgbClr val="808080">
                <a:alpha val="25000"/>
              </a:srgbClr>
            </a:outerShdw>
          </a:effectLst>
        </p:spPr>
        <p:txBody>
          <a:bodyPr anchor="ctr"/>
          <a:lstStyle/>
          <a:p>
            <a:pPr>
              <a:defRPr/>
            </a:pPr>
            <a:endParaRPr lang="es-ES" dirty="0">
              <a:solidFill>
                <a:srgbClr val="FFFFFF"/>
              </a:solidFill>
              <a:latin typeface="Calibri" charset="0"/>
              <a:ea typeface="ヒラギノ角ゴ Pro W3" charset="0"/>
              <a:cs typeface="ヒラギノ角ゴ Pro W3" charset="0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8697913" y="0"/>
            <a:ext cx="347662" cy="860425"/>
          </a:xfrm>
          <a:prstGeom prst="rect">
            <a:avLst/>
          </a:prstGeom>
          <a:solidFill>
            <a:srgbClr val="EF4144"/>
          </a:solidFill>
          <a:ln w="9525">
            <a:noFill/>
            <a:miter lim="800000"/>
            <a:headEnd/>
            <a:tailEnd/>
          </a:ln>
          <a:effectLst>
            <a:outerShdw dist="38100" dir="2700000" rotWithShape="0">
              <a:srgbClr val="808080">
                <a:alpha val="25000"/>
              </a:srgbClr>
            </a:outerShdw>
          </a:effectLst>
        </p:spPr>
        <p:txBody>
          <a:bodyPr anchor="ctr"/>
          <a:lstStyle/>
          <a:p>
            <a:pPr>
              <a:defRPr/>
            </a:pPr>
            <a:endParaRPr lang="es-ES" dirty="0">
              <a:solidFill>
                <a:srgbClr val="FFFFFF"/>
              </a:solidFill>
              <a:latin typeface="Calibri" charset="0"/>
              <a:ea typeface="ヒラギノ角ゴ Pro W3" charset="0"/>
              <a:cs typeface="ヒラギノ角ゴ Pro W3" charset="0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8413750" y="6400800"/>
            <a:ext cx="284163" cy="457200"/>
          </a:xfrm>
          <a:prstGeom prst="rect">
            <a:avLst/>
          </a:prstGeom>
          <a:solidFill>
            <a:srgbClr val="006CB7"/>
          </a:solidFill>
          <a:ln w="9525">
            <a:noFill/>
            <a:miter lim="800000"/>
            <a:headEnd/>
            <a:tailEnd/>
          </a:ln>
          <a:effectLst>
            <a:outerShdw dist="38100" dir="12899965" algn="br" rotWithShape="0">
              <a:srgbClr val="808080">
                <a:alpha val="25000"/>
              </a:srgbClr>
            </a:outerShdw>
          </a:effectLst>
        </p:spPr>
        <p:txBody>
          <a:bodyPr anchor="ctr"/>
          <a:lstStyle/>
          <a:p>
            <a:pPr>
              <a:defRPr/>
            </a:pPr>
            <a:endParaRPr lang="es-ES" dirty="0">
              <a:solidFill>
                <a:srgbClr val="FFFFFF"/>
              </a:solidFill>
              <a:latin typeface="Calibri" charset="0"/>
              <a:ea typeface="ヒラギノ角ゴ Pro W3" charset="0"/>
              <a:cs typeface="ヒラギノ角ゴ Pro W3" charset="0"/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8697913" y="6400800"/>
            <a:ext cx="347662" cy="457200"/>
          </a:xfrm>
          <a:prstGeom prst="rect">
            <a:avLst/>
          </a:prstGeom>
          <a:solidFill>
            <a:srgbClr val="EF4144"/>
          </a:solidFill>
          <a:ln w="9525">
            <a:noFill/>
            <a:miter lim="800000"/>
            <a:headEnd/>
            <a:tailEnd/>
          </a:ln>
          <a:effectLst>
            <a:outerShdw dist="38100" dir="12899965" rotWithShape="0">
              <a:srgbClr val="808080">
                <a:alpha val="25000"/>
              </a:srgbClr>
            </a:outerShdw>
          </a:effectLst>
        </p:spPr>
        <p:txBody>
          <a:bodyPr anchor="ctr"/>
          <a:lstStyle/>
          <a:p>
            <a:pPr>
              <a:defRPr/>
            </a:pPr>
            <a:endParaRPr lang="es-ES" dirty="0">
              <a:solidFill>
                <a:srgbClr val="FFFFFF"/>
              </a:solidFill>
              <a:latin typeface="Calibri" charset="0"/>
              <a:ea typeface="ヒラギノ角ゴ Pro W3" charset="0"/>
              <a:cs typeface="ヒラギノ角ゴ Pro W3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03875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719" r:id="rId1"/>
    <p:sldLayoutId id="2147484720" r:id="rId2"/>
    <p:sldLayoutId id="2147484721" r:id="rId3"/>
    <p:sldLayoutId id="2147484722" r:id="rId4"/>
    <p:sldLayoutId id="2147484723" r:id="rId5"/>
    <p:sldLayoutId id="2147484724" r:id="rId6"/>
    <p:sldLayoutId id="2147484725" r:id="rId7"/>
    <p:sldLayoutId id="2147484726" r:id="rId8"/>
    <p:sldLayoutId id="2147484727" r:id="rId9"/>
    <p:sldLayoutId id="2147484728" r:id="rId10"/>
    <p:sldLayoutId id="2147484729" r:id="rId11"/>
  </p:sldLayoutIdLst>
  <p:hf hd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2400" kern="1200">
          <a:solidFill>
            <a:srgbClr val="006CB7"/>
          </a:solidFill>
          <a:latin typeface="Verdana"/>
          <a:ea typeface="ヒラギノ角ゴ Pro W3" charset="-128"/>
          <a:cs typeface="Verdana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  <a:cs typeface="Verdana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  <a:cs typeface="Verdana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  <a:cs typeface="Verdana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  <a:cs typeface="Verdana" charset="0"/>
        </a:defRPr>
      </a:lvl5pPr>
      <a:lvl6pPr marL="457200" algn="l" defTabSz="457200" rtl="0" eaLnBrk="1" fontAlgn="base" hangingPunct="1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</a:defRPr>
      </a:lvl6pPr>
      <a:lvl7pPr marL="914400" algn="l" defTabSz="457200" rtl="0" eaLnBrk="1" fontAlgn="base" hangingPunct="1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</a:defRPr>
      </a:lvl7pPr>
      <a:lvl8pPr marL="1371600" algn="l" defTabSz="457200" rtl="0" eaLnBrk="1" fontAlgn="base" hangingPunct="1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</a:defRPr>
      </a:lvl8pPr>
      <a:lvl9pPr marL="1828800" algn="l" defTabSz="457200" rtl="0" eaLnBrk="1" fontAlgn="base" hangingPunct="1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rgbClr val="595959"/>
          </a:solidFill>
          <a:latin typeface="+mn-lt"/>
          <a:ea typeface="ヒラギノ角ゴ Pro W3" charset="-128"/>
          <a:cs typeface="ヒラギノ角ゴ Pro W3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rgbClr val="595959"/>
          </a:solidFill>
          <a:latin typeface="+mn-lt"/>
          <a:ea typeface="ヒラギノ角ゴ Pro W3" charset="-128"/>
          <a:cs typeface="ヒラギノ角ゴ Pro W3" charset="0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rgbClr val="595959"/>
          </a:solidFill>
          <a:latin typeface="+mn-lt"/>
          <a:ea typeface="ヒラギノ角ゴ Pro W3" charset="-128"/>
          <a:cs typeface="ヒラギノ角ゴ Pro W3" charset="0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400" kern="1200">
          <a:solidFill>
            <a:srgbClr val="595959"/>
          </a:solidFill>
          <a:latin typeface="+mn-lt"/>
          <a:ea typeface="ヒラギノ角ゴ Pro W3" charset="-128"/>
          <a:cs typeface="ヒラギノ角ゴ Pro W3" charset="0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400" kern="1200">
          <a:solidFill>
            <a:srgbClr val="595959"/>
          </a:solidFill>
          <a:latin typeface="+mn-lt"/>
          <a:ea typeface="ヒラギノ角ゴ Pro W3" charset="-128"/>
          <a:cs typeface="ヒラギノ角ゴ Pro W3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164513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  <a:endParaRPr lang="en-US" smtClean="0"/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52400" y="1477963"/>
            <a:ext cx="8177213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050" y="6527800"/>
            <a:ext cx="2895600" cy="24606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rgbClr val="898989"/>
                </a:solidFill>
                <a:latin typeface="Verdana" charset="0"/>
                <a:ea typeface="ヒラギノ角ゴ Pro W3" charset="0"/>
                <a:cs typeface="Verdana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183313" y="6527800"/>
            <a:ext cx="2133600" cy="1936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898989"/>
                </a:solidFill>
                <a:latin typeface="Verdana" charset="0"/>
              </a:defRPr>
            </a:lvl1pPr>
          </a:lstStyle>
          <a:p>
            <a:pPr>
              <a:defRPr/>
            </a:pPr>
            <a:fld id="{9162014B-A422-4D38-89CF-A8BF0CA7545E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8413750" y="-6350"/>
            <a:ext cx="284163" cy="866775"/>
          </a:xfrm>
          <a:prstGeom prst="rect">
            <a:avLst/>
          </a:prstGeom>
          <a:solidFill>
            <a:srgbClr val="006CB7"/>
          </a:solidFill>
          <a:ln w="9525">
            <a:noFill/>
            <a:miter lim="800000"/>
            <a:headEnd/>
            <a:tailEnd/>
          </a:ln>
          <a:effectLst>
            <a:outerShdw dist="38100" dir="2700000" algn="br" rotWithShape="0">
              <a:srgbClr val="808080">
                <a:alpha val="25000"/>
              </a:srgbClr>
            </a:outerShdw>
          </a:effectLst>
        </p:spPr>
        <p:txBody>
          <a:bodyPr anchor="ctr"/>
          <a:lstStyle/>
          <a:p>
            <a:pPr>
              <a:defRPr/>
            </a:pPr>
            <a:endParaRPr lang="es-ES" dirty="0">
              <a:solidFill>
                <a:srgbClr val="FFFFFF"/>
              </a:solidFill>
              <a:latin typeface="Calibri" charset="0"/>
              <a:ea typeface="ヒラギノ角ゴ Pro W3" charset="0"/>
              <a:cs typeface="ヒラギノ角ゴ Pro W3" charset="0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8697913" y="0"/>
            <a:ext cx="347662" cy="860425"/>
          </a:xfrm>
          <a:prstGeom prst="rect">
            <a:avLst/>
          </a:prstGeom>
          <a:solidFill>
            <a:srgbClr val="EF4144"/>
          </a:solidFill>
          <a:ln w="9525">
            <a:noFill/>
            <a:miter lim="800000"/>
            <a:headEnd/>
            <a:tailEnd/>
          </a:ln>
          <a:effectLst>
            <a:outerShdw dist="38100" dir="2700000" rotWithShape="0">
              <a:srgbClr val="808080">
                <a:alpha val="25000"/>
              </a:srgbClr>
            </a:outerShdw>
          </a:effectLst>
        </p:spPr>
        <p:txBody>
          <a:bodyPr anchor="ctr"/>
          <a:lstStyle/>
          <a:p>
            <a:pPr>
              <a:defRPr/>
            </a:pPr>
            <a:endParaRPr lang="es-ES" dirty="0">
              <a:solidFill>
                <a:srgbClr val="FFFFFF"/>
              </a:solidFill>
              <a:latin typeface="Calibri" charset="0"/>
              <a:ea typeface="ヒラギノ角ゴ Pro W3" charset="0"/>
              <a:cs typeface="ヒラギノ角ゴ Pro W3" charset="0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8413750" y="6400800"/>
            <a:ext cx="284163" cy="457200"/>
          </a:xfrm>
          <a:prstGeom prst="rect">
            <a:avLst/>
          </a:prstGeom>
          <a:solidFill>
            <a:srgbClr val="006CB7"/>
          </a:solidFill>
          <a:ln w="9525">
            <a:noFill/>
            <a:miter lim="800000"/>
            <a:headEnd/>
            <a:tailEnd/>
          </a:ln>
          <a:effectLst>
            <a:outerShdw dist="38100" dir="12899965" algn="br" rotWithShape="0">
              <a:srgbClr val="808080">
                <a:alpha val="25000"/>
              </a:srgbClr>
            </a:outerShdw>
          </a:effectLst>
        </p:spPr>
        <p:txBody>
          <a:bodyPr anchor="ctr"/>
          <a:lstStyle/>
          <a:p>
            <a:pPr>
              <a:defRPr/>
            </a:pPr>
            <a:endParaRPr lang="es-ES" dirty="0">
              <a:solidFill>
                <a:srgbClr val="FFFFFF"/>
              </a:solidFill>
              <a:latin typeface="Calibri" charset="0"/>
              <a:ea typeface="ヒラギノ角ゴ Pro W3" charset="0"/>
              <a:cs typeface="ヒラギノ角ゴ Pro W3" charset="0"/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8697913" y="6400800"/>
            <a:ext cx="347662" cy="457200"/>
          </a:xfrm>
          <a:prstGeom prst="rect">
            <a:avLst/>
          </a:prstGeom>
          <a:solidFill>
            <a:srgbClr val="EF4144"/>
          </a:solidFill>
          <a:ln w="9525">
            <a:noFill/>
            <a:miter lim="800000"/>
            <a:headEnd/>
            <a:tailEnd/>
          </a:ln>
          <a:effectLst>
            <a:outerShdw dist="38100" dir="12899965" rotWithShape="0">
              <a:srgbClr val="808080">
                <a:alpha val="25000"/>
              </a:srgbClr>
            </a:outerShdw>
          </a:effectLst>
        </p:spPr>
        <p:txBody>
          <a:bodyPr anchor="ctr"/>
          <a:lstStyle/>
          <a:p>
            <a:pPr>
              <a:defRPr/>
            </a:pPr>
            <a:endParaRPr lang="es-ES" dirty="0">
              <a:solidFill>
                <a:srgbClr val="FFFFFF"/>
              </a:solidFill>
              <a:latin typeface="Calibri" charset="0"/>
              <a:ea typeface="ヒラギノ角ゴ Pro W3" charset="0"/>
              <a:cs typeface="ヒラギノ角ゴ Pro W3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04145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731" r:id="rId1"/>
    <p:sldLayoutId id="2147484732" r:id="rId2"/>
    <p:sldLayoutId id="2147484733" r:id="rId3"/>
    <p:sldLayoutId id="2147484734" r:id="rId4"/>
    <p:sldLayoutId id="2147484735" r:id="rId5"/>
    <p:sldLayoutId id="2147484736" r:id="rId6"/>
    <p:sldLayoutId id="2147484737" r:id="rId7"/>
    <p:sldLayoutId id="2147484738" r:id="rId8"/>
    <p:sldLayoutId id="2147484739" r:id="rId9"/>
    <p:sldLayoutId id="2147484740" r:id="rId10"/>
    <p:sldLayoutId id="2147484741" r:id="rId11"/>
  </p:sldLayoutIdLst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2400" kern="1200">
          <a:solidFill>
            <a:srgbClr val="006CB7"/>
          </a:solidFill>
          <a:latin typeface="Verdana"/>
          <a:ea typeface="ヒラギノ角ゴ Pro W3" charset="-128"/>
          <a:cs typeface="Verdana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  <a:cs typeface="Verdana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  <a:cs typeface="Verdana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  <a:cs typeface="Verdana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  <a:cs typeface="Verdana" charset="0"/>
        </a:defRPr>
      </a:lvl5pPr>
      <a:lvl6pPr marL="457200" algn="l" defTabSz="457200" rtl="0" eaLnBrk="1" fontAlgn="base" hangingPunct="1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</a:defRPr>
      </a:lvl6pPr>
      <a:lvl7pPr marL="914400" algn="l" defTabSz="457200" rtl="0" eaLnBrk="1" fontAlgn="base" hangingPunct="1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</a:defRPr>
      </a:lvl7pPr>
      <a:lvl8pPr marL="1371600" algn="l" defTabSz="457200" rtl="0" eaLnBrk="1" fontAlgn="base" hangingPunct="1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</a:defRPr>
      </a:lvl8pPr>
      <a:lvl9pPr marL="1828800" algn="l" defTabSz="457200" rtl="0" eaLnBrk="1" fontAlgn="base" hangingPunct="1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rgbClr val="595959"/>
          </a:solidFill>
          <a:latin typeface="+mn-lt"/>
          <a:ea typeface="ヒラギノ角ゴ Pro W3" charset="-128"/>
          <a:cs typeface="ヒラギノ角ゴ Pro W3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rgbClr val="595959"/>
          </a:solidFill>
          <a:latin typeface="+mn-lt"/>
          <a:ea typeface="ヒラギノ角ゴ Pro W3" charset="-128"/>
          <a:cs typeface="ヒラギノ角ゴ Pro W3" charset="0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rgbClr val="595959"/>
          </a:solidFill>
          <a:latin typeface="+mn-lt"/>
          <a:ea typeface="ヒラギノ角ゴ Pro W3" charset="-128"/>
          <a:cs typeface="ヒラギノ角ゴ Pro W3" charset="0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400" kern="1200">
          <a:solidFill>
            <a:srgbClr val="595959"/>
          </a:solidFill>
          <a:latin typeface="+mn-lt"/>
          <a:ea typeface="ヒラギノ角ゴ Pro W3" charset="-128"/>
          <a:cs typeface="ヒラギノ角ゴ Pro W3" charset="0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400" kern="1200">
          <a:solidFill>
            <a:srgbClr val="595959"/>
          </a:solidFill>
          <a:latin typeface="+mn-lt"/>
          <a:ea typeface="ヒラギノ角ゴ Pro W3" charset="-128"/>
          <a:cs typeface="ヒラギノ角ゴ Pro W3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164513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s-CL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52400" y="1477963"/>
            <a:ext cx="8177213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s-CL" smtClean="0"/>
              <a:t>Click to edit Master text styles</a:t>
            </a:r>
          </a:p>
          <a:p>
            <a:pPr lvl="1"/>
            <a:r>
              <a:rPr lang="en-US" altLang="es-CL" smtClean="0"/>
              <a:t>Second level</a:t>
            </a:r>
          </a:p>
          <a:p>
            <a:pPr lvl="2"/>
            <a:r>
              <a:rPr lang="en-US" altLang="es-CL" smtClean="0"/>
              <a:t>Third level</a:t>
            </a:r>
          </a:p>
          <a:p>
            <a:pPr lvl="3"/>
            <a:r>
              <a:rPr lang="en-US" altLang="es-CL" smtClean="0"/>
              <a:t>Fourth level</a:t>
            </a:r>
          </a:p>
          <a:p>
            <a:pPr lvl="4"/>
            <a:r>
              <a:rPr lang="en-US" altLang="es-CL" smtClean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050" y="6527800"/>
            <a:ext cx="2895600" cy="24606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rgbClr val="898989"/>
                </a:solidFill>
                <a:latin typeface="Verdana" charset="0"/>
                <a:ea typeface="ヒラギノ角ゴ Pro W3" charset="0"/>
                <a:cs typeface="Verdana" charset="0"/>
              </a:defRPr>
            </a:lvl1pPr>
          </a:lstStyle>
          <a:p>
            <a:pPr defTabSz="457200">
              <a:defRPr/>
            </a:pPr>
            <a:r>
              <a:rPr lang="es-ES_tradnl" dirty="0"/>
              <a:t>Gobierno de Chile | Ministerio del Interior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183313" y="6527800"/>
            <a:ext cx="2133600" cy="1936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898989"/>
                </a:solidFill>
                <a:latin typeface="Verdana" charset="0"/>
              </a:defRPr>
            </a:lvl1pPr>
          </a:lstStyle>
          <a:p>
            <a:pPr defTabSz="457200">
              <a:defRPr/>
            </a:pPr>
            <a:fld id="{5C44A86F-C28B-40C0-AE8F-E0E5E6AAC0AC}" type="slidenum">
              <a:rPr lang="en-US">
                <a:ea typeface="ヒラギノ角ゴ Pro W3" charset="-128"/>
              </a:rPr>
              <a:pPr defTabSz="457200">
                <a:defRPr/>
              </a:pPr>
              <a:t>‹Nº›</a:t>
            </a:fld>
            <a:endParaRPr lang="en-US" dirty="0">
              <a:ea typeface="ヒラギノ角ゴ Pro W3" charset="-128"/>
            </a:endParaRPr>
          </a:p>
        </p:txBody>
      </p:sp>
      <p:sp>
        <p:nvSpPr>
          <p:cNvPr id="2054" name="Rectangle 6"/>
          <p:cNvSpPr>
            <a:spLocks noChangeArrowheads="1"/>
          </p:cNvSpPr>
          <p:nvPr userDrawn="1"/>
        </p:nvSpPr>
        <p:spPr bwMode="auto">
          <a:xfrm>
            <a:off x="8413750" y="-6350"/>
            <a:ext cx="284163" cy="866775"/>
          </a:xfrm>
          <a:prstGeom prst="rect">
            <a:avLst/>
          </a:prstGeom>
          <a:solidFill>
            <a:srgbClr val="006CB7"/>
          </a:solidFill>
          <a:ln>
            <a:noFill/>
          </a:ln>
          <a:effectLst>
            <a:outerShdw dist="38100" dir="2700000" algn="br" rotWithShape="0">
              <a:srgbClr val="80808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defTabSz="457200" eaLnBrk="1" hangingPunct="1">
              <a:defRPr/>
            </a:pPr>
            <a:endParaRPr lang="es-ES" altLang="es-CL" dirty="0" smtClean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2055" name="Rectangle 7"/>
          <p:cNvSpPr>
            <a:spLocks noChangeArrowheads="1"/>
          </p:cNvSpPr>
          <p:nvPr userDrawn="1"/>
        </p:nvSpPr>
        <p:spPr bwMode="auto">
          <a:xfrm>
            <a:off x="8697913" y="0"/>
            <a:ext cx="347662" cy="860425"/>
          </a:xfrm>
          <a:prstGeom prst="rect">
            <a:avLst/>
          </a:prstGeom>
          <a:solidFill>
            <a:srgbClr val="EF4144"/>
          </a:solidFill>
          <a:ln>
            <a:noFill/>
          </a:ln>
          <a:effectLst>
            <a:outerShdw dist="38100" dir="2700000" rotWithShape="0">
              <a:srgbClr val="80808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defTabSz="457200" eaLnBrk="1" hangingPunct="1">
              <a:defRPr/>
            </a:pPr>
            <a:endParaRPr lang="es-ES" altLang="es-CL" dirty="0" smtClean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2056" name="Rectangle 9"/>
          <p:cNvSpPr>
            <a:spLocks noChangeArrowheads="1"/>
          </p:cNvSpPr>
          <p:nvPr userDrawn="1"/>
        </p:nvSpPr>
        <p:spPr bwMode="auto">
          <a:xfrm>
            <a:off x="8413750" y="6400800"/>
            <a:ext cx="284163" cy="457200"/>
          </a:xfrm>
          <a:prstGeom prst="rect">
            <a:avLst/>
          </a:prstGeom>
          <a:solidFill>
            <a:srgbClr val="006CB7"/>
          </a:solidFill>
          <a:ln>
            <a:noFill/>
          </a:ln>
          <a:effectLst>
            <a:outerShdw dist="38100" dir="12899965" algn="br" rotWithShape="0">
              <a:srgbClr val="80808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defTabSz="457200" eaLnBrk="1" hangingPunct="1">
              <a:defRPr/>
            </a:pPr>
            <a:endParaRPr lang="es-ES" altLang="es-CL" dirty="0" smtClean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2057" name="Rectangle 10"/>
          <p:cNvSpPr>
            <a:spLocks noChangeArrowheads="1"/>
          </p:cNvSpPr>
          <p:nvPr userDrawn="1"/>
        </p:nvSpPr>
        <p:spPr bwMode="auto">
          <a:xfrm>
            <a:off x="8697913" y="6400800"/>
            <a:ext cx="347662" cy="457200"/>
          </a:xfrm>
          <a:prstGeom prst="rect">
            <a:avLst/>
          </a:prstGeom>
          <a:solidFill>
            <a:srgbClr val="EF4144"/>
          </a:solidFill>
          <a:ln>
            <a:noFill/>
          </a:ln>
          <a:effectLst>
            <a:outerShdw dist="38100" dir="12899965" rotWithShape="0">
              <a:srgbClr val="80808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defTabSz="457200" eaLnBrk="1" hangingPunct="1">
              <a:defRPr/>
            </a:pPr>
            <a:endParaRPr lang="es-ES" altLang="es-CL" dirty="0" smtClean="0">
              <a:solidFill>
                <a:srgbClr val="FFFFFF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88592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748" r:id="rId1"/>
    <p:sldLayoutId id="2147484749" r:id="rId2"/>
    <p:sldLayoutId id="2147484750" r:id="rId3"/>
    <p:sldLayoutId id="2147484751" r:id="rId4"/>
    <p:sldLayoutId id="2147484752" r:id="rId5"/>
    <p:sldLayoutId id="2147484753" r:id="rId6"/>
    <p:sldLayoutId id="2147484754" r:id="rId7"/>
    <p:sldLayoutId id="2147484755" r:id="rId8"/>
    <p:sldLayoutId id="2147484756" r:id="rId9"/>
    <p:sldLayoutId id="2147484757" r:id="rId10"/>
    <p:sldLayoutId id="2147484758" r:id="rId11"/>
  </p:sldLayoutIdLst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2400" kern="1200">
          <a:solidFill>
            <a:srgbClr val="006CB7"/>
          </a:solidFill>
          <a:latin typeface="Verdana"/>
          <a:ea typeface="ヒラギノ角ゴ Pro W3" charset="-128"/>
          <a:cs typeface="Verdana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  <a:cs typeface="Verdana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  <a:cs typeface="Verdana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  <a:cs typeface="Verdana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  <a:cs typeface="Verdana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rgbClr val="595959"/>
          </a:solidFill>
          <a:latin typeface="+mn-lt"/>
          <a:ea typeface="ヒラギノ角ゴ Pro W3" charset="-128"/>
          <a:cs typeface="ヒラギノ角ゴ Pro W3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rgbClr val="595959"/>
          </a:solidFill>
          <a:latin typeface="+mn-lt"/>
          <a:ea typeface="ヒラギノ角ゴ Pro W3" charset="-128"/>
          <a:cs typeface="ヒラギノ角ゴ Pro W3" charset="0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rgbClr val="595959"/>
          </a:solidFill>
          <a:latin typeface="+mn-lt"/>
          <a:ea typeface="ヒラギノ角ゴ Pro W3" charset="-128"/>
          <a:cs typeface="ヒラギノ角ゴ Pro W3" charset="0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400" kern="1200">
          <a:solidFill>
            <a:srgbClr val="595959"/>
          </a:solidFill>
          <a:latin typeface="+mn-lt"/>
          <a:ea typeface="ヒラギノ角ゴ Pro W3" charset="-128"/>
          <a:cs typeface="ヒラギノ角ゴ Pro W3" charset="0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400" kern="1200">
          <a:solidFill>
            <a:srgbClr val="595959"/>
          </a:solidFill>
          <a:latin typeface="+mn-lt"/>
          <a:ea typeface="ヒラギノ角ゴ Pro W3" charset="-128"/>
          <a:cs typeface="ヒラギノ角ゴ Pro W3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siagf@suseso.cl" TargetMode="External"/><Relationship Id="rId2" Type="http://schemas.openxmlformats.org/officeDocument/2006/relationships/hyperlink" Target="http://siagfqa.paperless.cl:8083/siagf/" TargetMode="Externa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6CB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ctrTitle"/>
          </p:nvPr>
        </p:nvSpPr>
        <p:spPr bwMode="auto">
          <a:xfrm>
            <a:off x="2483768" y="3429000"/>
            <a:ext cx="6912768" cy="14001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es-MX" sz="1600" b="1" dirty="0"/>
              <a:t>Sistema de Información de Apoyo a la Gestión y Fiscalización de los </a:t>
            </a:r>
            <a:r>
              <a:rPr lang="es-MX" sz="1600" b="1" dirty="0" smtClean="0"/>
              <a:t/>
            </a:r>
            <a:br>
              <a:rPr lang="es-MX" sz="1600" b="1" dirty="0" smtClean="0"/>
            </a:br>
            <a:r>
              <a:rPr lang="es-MX" sz="1600" b="1" dirty="0" smtClean="0"/>
              <a:t>Regímenes </a:t>
            </a:r>
            <a:r>
              <a:rPr lang="es-MX" sz="1600" b="1" dirty="0"/>
              <a:t>de Prestaciones Familiares y Subsidio Familiar</a:t>
            </a:r>
            <a:br>
              <a:rPr lang="es-MX" sz="1600" b="1" dirty="0"/>
            </a:br>
            <a:r>
              <a:rPr lang="es-MX" sz="2000" b="1" dirty="0"/>
              <a:t>SIAGF</a:t>
            </a:r>
            <a:r>
              <a:rPr lang="es-MX" sz="2000" b="1" dirty="0">
                <a:solidFill>
                  <a:schemeClr val="bg1"/>
                </a:solidFill>
              </a:rPr>
              <a:t/>
            </a:r>
            <a:br>
              <a:rPr lang="es-MX" sz="2000" b="1" dirty="0">
                <a:solidFill>
                  <a:schemeClr val="bg1"/>
                </a:solidFill>
              </a:rPr>
            </a:br>
            <a:endParaRPr lang="en-US" sz="1600" dirty="0" smtClean="0">
              <a:latin typeface="Verdana" pitchFamily="34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2699792" y="5388371"/>
            <a:ext cx="5934075" cy="1583531"/>
          </a:xfrm>
        </p:spPr>
        <p:txBody>
          <a:bodyPr/>
          <a:lstStyle/>
          <a:p>
            <a:pPr algn="r">
              <a:defRPr/>
            </a:pPr>
            <a:r>
              <a:rPr lang="es-MX" sz="2400" b="1" dirty="0">
                <a:solidFill>
                  <a:schemeClr val="tx1"/>
                </a:solidFill>
              </a:rPr>
              <a:t>Superintendencia de Seguridad Social</a:t>
            </a:r>
            <a:r>
              <a:rPr lang="es-MX" sz="2400" b="1" dirty="0">
                <a:solidFill>
                  <a:schemeClr val="bg1"/>
                </a:solidFill>
              </a:rPr>
              <a:t/>
            </a:r>
            <a:br>
              <a:rPr lang="es-MX" sz="2400" b="1" dirty="0">
                <a:solidFill>
                  <a:schemeClr val="bg1"/>
                </a:solidFill>
              </a:rPr>
            </a:br>
            <a:endParaRPr lang="es-ES_tradnl" sz="2400" b="1" dirty="0" smtClean="0">
              <a:solidFill>
                <a:schemeClr val="tx1"/>
              </a:solidFill>
              <a:latin typeface="Verdana" pitchFamily="34" charset="0"/>
              <a:sym typeface="Verdana Bold" charset="0"/>
            </a:endParaRPr>
          </a:p>
        </p:txBody>
      </p:sp>
      <p:sp>
        <p:nvSpPr>
          <p:cNvPr id="4" name="2 Subtítulo"/>
          <p:cNvSpPr txBox="1">
            <a:spLocks/>
          </p:cNvSpPr>
          <p:nvPr/>
        </p:nvSpPr>
        <p:spPr>
          <a:xfrm>
            <a:off x="4716463" y="5876925"/>
            <a:ext cx="4276725" cy="606425"/>
          </a:xfrm>
          <a:prstGeom prst="rect">
            <a:avLst/>
          </a:prstGeom>
        </p:spPr>
        <p:txBody>
          <a:bodyPr/>
          <a:lstStyle/>
          <a:p>
            <a:pPr algn="r" defTabSz="457200" fontAlgn="auto">
              <a:spcBef>
                <a:spcPct val="20000"/>
              </a:spcBef>
              <a:spcAft>
                <a:spcPts val="0"/>
              </a:spcAft>
              <a:buFont typeface="Arial"/>
              <a:buNone/>
              <a:defRPr/>
            </a:pPr>
            <a:endParaRPr lang="es-ES_tradnl" sz="1400" dirty="0" smtClean="0">
              <a:solidFill>
                <a:schemeClr val="bg1"/>
              </a:solidFill>
              <a:latin typeface="Verdana" pitchFamily="34" charset="0"/>
              <a:ea typeface="ヒラギノ角ゴ Pro W3" charset="-128"/>
              <a:cs typeface="ヒラギノ角ゴ Pro W3" charset="-128"/>
              <a:sym typeface="Verdana Bold" charset="0"/>
            </a:endParaRPr>
          </a:p>
          <a:p>
            <a:pPr algn="r" defTabSz="457200" fontAlgn="auto">
              <a:spcBef>
                <a:spcPct val="20000"/>
              </a:spcBef>
              <a:spcAft>
                <a:spcPts val="0"/>
              </a:spcAft>
              <a:buFont typeface="Arial"/>
              <a:buNone/>
              <a:defRPr/>
            </a:pPr>
            <a:r>
              <a:rPr lang="es-ES_tradnl" dirty="0" smtClean="0">
                <a:latin typeface="Verdana" pitchFamily="34" charset="0"/>
                <a:ea typeface="ヒラギノ角ゴ Pro W3" charset="-128"/>
                <a:cs typeface="ヒラギノ角ゴ Pro W3" charset="-128"/>
                <a:sym typeface="Verdana Bold" charset="0"/>
              </a:rPr>
              <a:t>Junio </a:t>
            </a:r>
            <a:r>
              <a:rPr lang="es-ES_tradnl" dirty="0" smtClean="0">
                <a:latin typeface="Verdana" pitchFamily="34" charset="0"/>
                <a:ea typeface="ヒラギノ角ゴ Pro W3" charset="-128"/>
                <a:cs typeface="ヒラギノ角ゴ Pro W3" charset="-128"/>
                <a:sym typeface="Verdana Bold" charset="0"/>
              </a:rPr>
              <a:t>2016</a:t>
            </a:r>
            <a:endParaRPr lang="es-ES" dirty="0">
              <a:latin typeface="+mn-lt"/>
              <a:ea typeface="ヒラギノ角ゴ Pro W3" charset="-128"/>
              <a:cs typeface="ヒラギノ角ゴ Pro W3" charset="-128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827584" y="1556792"/>
            <a:ext cx="7556500" cy="1400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400" kern="1200">
                <a:solidFill>
                  <a:schemeClr val="tx1"/>
                </a:solidFill>
                <a:latin typeface="+mj-lt"/>
                <a:ea typeface="ヒラギノ角ゴ Pro W3" charset="-128"/>
                <a:cs typeface="ヒラギノ角ゴ Pro W3" charset="-128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ヒラギノ角ゴ Pro W3" charset="-128"/>
                <a:cs typeface="ヒラギノ角ゴ Pro W3" charset="-128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ヒラギノ角ゴ Pro W3" charset="-128"/>
                <a:cs typeface="ヒラギノ角ゴ Pro W3" charset="-128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ヒラギノ角ゴ Pro W3" charset="-128"/>
                <a:cs typeface="ヒラギノ角ゴ Pro W3" charset="-128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ヒラギノ角ゴ Pro W3" charset="-128"/>
                <a:cs typeface="ヒラギノ角ゴ Pro W3" charset="-128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ヒラギノ角ゴ Pro W3" charset="-128"/>
                <a:cs typeface="ヒラギノ角ゴ Pro W3" charset="-128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ヒラギノ角ゴ Pro W3" charset="-128"/>
                <a:cs typeface="ヒラギノ角ゴ Pro W3" charset="-128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ヒラギノ角ゴ Pro W3" charset="-128"/>
                <a:cs typeface="ヒラギノ角ゴ Pro W3" charset="-128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ヒラギノ角ゴ Pro W3" charset="-128"/>
                <a:cs typeface="ヒラギノ角ゴ Pro W3" charset="-128"/>
              </a:defRPr>
            </a:lvl9pPr>
          </a:lstStyle>
          <a:p>
            <a:pPr algn="ctr" fontAlgn="base">
              <a:spcAft>
                <a:spcPct val="0"/>
              </a:spcAft>
            </a:pPr>
            <a:r>
              <a:rPr lang="es-CL" sz="3200" b="1" dirty="0" smtClean="0">
                <a:latin typeface="Verdana" pitchFamily="34" charset="0"/>
                <a:cs typeface="Tahoma" pitchFamily="34" charset="0"/>
              </a:rPr>
              <a:t>BENEFICIOS SOCIALES</a:t>
            </a:r>
          </a:p>
          <a:p>
            <a:pPr algn="ctr" fontAlgn="base">
              <a:spcAft>
                <a:spcPct val="0"/>
              </a:spcAft>
            </a:pPr>
            <a:r>
              <a:rPr lang="es-CL" sz="3200" b="1" dirty="0" smtClean="0">
                <a:latin typeface="Verdana" pitchFamily="34" charset="0"/>
                <a:cs typeface="Tahoma" pitchFamily="34" charset="0"/>
              </a:rPr>
              <a:t>PROYECTOS</a:t>
            </a:r>
            <a:endParaRPr lang="en-US" sz="2800" dirty="0" smtClean="0">
              <a:latin typeface="Verdana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 redondeado"/>
          <p:cNvSpPr/>
          <p:nvPr/>
        </p:nvSpPr>
        <p:spPr>
          <a:xfrm>
            <a:off x="1547664" y="476672"/>
            <a:ext cx="6143668" cy="792088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MX" sz="3200" dirty="0">
                <a:latin typeface="Tahoma" pitchFamily="34" charset="0"/>
                <a:cs typeface="Tahoma" pitchFamily="34" charset="0"/>
              </a:rPr>
              <a:t>Temas a tratar</a:t>
            </a:r>
            <a:endParaRPr lang="en-US" sz="32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6" name="5 Rectángulo redondeado"/>
          <p:cNvSpPr/>
          <p:nvPr/>
        </p:nvSpPr>
        <p:spPr>
          <a:xfrm>
            <a:off x="1524463" y="2096293"/>
            <a:ext cx="6143625" cy="792163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s-MX" dirty="0">
                <a:latin typeface="Tahoma" pitchFamily="34" charset="0"/>
                <a:cs typeface="Tahoma" pitchFamily="34" charset="0"/>
              </a:rPr>
              <a:t>Ajustes en el SIAGF asociado a tramos</a:t>
            </a:r>
            <a:endParaRPr lang="en-US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7" name="6 Rectángulo redondeado"/>
          <p:cNvSpPr/>
          <p:nvPr/>
        </p:nvSpPr>
        <p:spPr>
          <a:xfrm>
            <a:off x="1544205" y="3578167"/>
            <a:ext cx="6143625" cy="792163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smtClean="0">
                <a:latin typeface="Tahoma" pitchFamily="34" charset="0"/>
                <a:cs typeface="Tahoma" pitchFamily="34" charset="0"/>
              </a:rPr>
              <a:t>Plan de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Pruebas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y Paso a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Producción</a:t>
            </a:r>
            <a:endParaRPr lang="en-US" dirty="0">
              <a:latin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3880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>
                <a:latin typeface="Tahoma" pitchFamily="34" charset="0"/>
                <a:cs typeface="Tahoma" pitchFamily="34" charset="0"/>
              </a:rPr>
              <a:t>Ajustes en el SIAGF asociado a </a:t>
            </a:r>
            <a:r>
              <a:rPr lang="es-MX" dirty="0" smtClean="0">
                <a:latin typeface="Tahoma" pitchFamily="34" charset="0"/>
                <a:cs typeface="Tahoma" pitchFamily="34" charset="0"/>
              </a:rPr>
              <a:t>Tramos</a:t>
            </a:r>
            <a:r>
              <a:rPr lang="en-US" dirty="0">
                <a:latin typeface="Tahoma" pitchFamily="34" charset="0"/>
                <a:cs typeface="Tahoma" pitchFamily="34" charset="0"/>
              </a:rPr>
              <a:t/>
            </a:r>
            <a:br>
              <a:rPr lang="en-US" dirty="0">
                <a:latin typeface="Tahoma" pitchFamily="34" charset="0"/>
                <a:cs typeface="Tahoma" pitchFamily="34" charset="0"/>
              </a:rPr>
            </a:b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536" y="908720"/>
            <a:ext cx="8177213" cy="4525962"/>
          </a:xfrm>
        </p:spPr>
        <p:txBody>
          <a:bodyPr/>
          <a:lstStyle/>
          <a:p>
            <a:r>
              <a:rPr lang="es-CL" dirty="0" smtClean="0"/>
              <a:t>Servicios con ajustes:  Ingreso de Reconocimiento</a:t>
            </a:r>
          </a:p>
          <a:p>
            <a:pPr marL="0" indent="0">
              <a:buNone/>
            </a:pPr>
            <a:r>
              <a:rPr lang="es-CL" dirty="0"/>
              <a:t> </a:t>
            </a:r>
            <a:r>
              <a:rPr lang="es-CL" dirty="0" smtClean="0"/>
              <a:t>                                             Actualización Causante</a:t>
            </a:r>
          </a:p>
          <a:p>
            <a:pPr marL="0" indent="0">
              <a:buNone/>
            </a:pPr>
            <a:endParaRPr lang="es-CL" dirty="0"/>
          </a:p>
          <a:p>
            <a:pPr>
              <a:buFont typeface="Arial" pitchFamily="34" charset="0"/>
              <a:buChar char="•"/>
            </a:pPr>
            <a:r>
              <a:rPr lang="es-ES" dirty="0" smtClean="0"/>
              <a:t>Ingreso/Actualización </a:t>
            </a:r>
            <a:r>
              <a:rPr lang="es-ES" dirty="0"/>
              <a:t>en el SIAGF de reconocimientos de asignaciones familiares y maternales que involucren período 2016</a:t>
            </a:r>
            <a:endParaRPr lang="es-CL" dirty="0"/>
          </a:p>
          <a:p>
            <a:pPr marL="0" indent="0">
              <a:buNone/>
            </a:pPr>
            <a:endParaRPr lang="es-CL" dirty="0" smtClean="0"/>
          </a:p>
          <a:p>
            <a:pPr marL="0" indent="0">
              <a:buNone/>
            </a:pPr>
            <a:r>
              <a:rPr lang="es-CL" dirty="0"/>
              <a:t> </a:t>
            </a:r>
            <a:r>
              <a:rPr lang="es-CL" dirty="0" smtClean="0"/>
              <a:t>                           PERÍODO                                 NOMBRE PERÍODO </a:t>
            </a:r>
            <a:endParaRPr lang="es-CL" dirty="0"/>
          </a:p>
        </p:txBody>
      </p:sp>
      <p:sp>
        <p:nvSpPr>
          <p:cNvPr id="4" name="3 Rectángulo redondeado"/>
          <p:cNvSpPr/>
          <p:nvPr/>
        </p:nvSpPr>
        <p:spPr>
          <a:xfrm>
            <a:off x="1155121" y="3480119"/>
            <a:ext cx="2664296" cy="576064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smtClean="0"/>
              <a:t>01-01-2016 al 30-06-2016</a:t>
            </a:r>
            <a:endParaRPr lang="es-CL" dirty="0"/>
          </a:p>
        </p:txBody>
      </p:sp>
      <p:sp>
        <p:nvSpPr>
          <p:cNvPr id="5" name="4 Rectángulo redondeado"/>
          <p:cNvSpPr/>
          <p:nvPr/>
        </p:nvSpPr>
        <p:spPr>
          <a:xfrm>
            <a:off x="4499992" y="3480119"/>
            <a:ext cx="2664296" cy="576064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smtClean="0"/>
              <a:t>201601</a:t>
            </a:r>
            <a:endParaRPr lang="es-CL" dirty="0"/>
          </a:p>
        </p:txBody>
      </p:sp>
      <p:sp>
        <p:nvSpPr>
          <p:cNvPr id="6" name="5 Rectángulo redondeado"/>
          <p:cNvSpPr/>
          <p:nvPr/>
        </p:nvSpPr>
        <p:spPr>
          <a:xfrm>
            <a:off x="1187624" y="4365104"/>
            <a:ext cx="2664296" cy="576064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smtClean="0"/>
              <a:t>01-07-2016 al 31-12-2016</a:t>
            </a:r>
            <a:endParaRPr lang="es-CL" dirty="0"/>
          </a:p>
        </p:txBody>
      </p:sp>
      <p:sp>
        <p:nvSpPr>
          <p:cNvPr id="7" name="6 Rectángulo redondeado"/>
          <p:cNvSpPr/>
          <p:nvPr/>
        </p:nvSpPr>
        <p:spPr>
          <a:xfrm>
            <a:off x="4499992" y="4365104"/>
            <a:ext cx="2664296" cy="576064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smtClean="0"/>
              <a:t>201602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662958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Ejemplo de Ingreso de Reconocimiento</a:t>
            </a:r>
            <a:endParaRPr lang="es-CL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908720"/>
            <a:ext cx="7064740" cy="49580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3 Elipse"/>
          <p:cNvSpPr/>
          <p:nvPr/>
        </p:nvSpPr>
        <p:spPr>
          <a:xfrm>
            <a:off x="3779912" y="4653136"/>
            <a:ext cx="2448272" cy="288032"/>
          </a:xfrm>
          <a:prstGeom prst="ellipse">
            <a:avLst/>
          </a:prstGeom>
          <a:noFill/>
          <a:ln w="38100"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" name="4 Cerrar llave"/>
          <p:cNvSpPr/>
          <p:nvPr/>
        </p:nvSpPr>
        <p:spPr>
          <a:xfrm>
            <a:off x="7524328" y="4653136"/>
            <a:ext cx="216024" cy="792088"/>
          </a:xfrm>
          <a:prstGeom prst="rightBrac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6" name="5 CuadroTexto"/>
          <p:cNvSpPr txBox="1"/>
          <p:nvPr/>
        </p:nvSpPr>
        <p:spPr>
          <a:xfrm>
            <a:off x="7740352" y="4612486"/>
            <a:ext cx="146706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dirty="0" smtClean="0"/>
              <a:t>Tramos </a:t>
            </a:r>
          </a:p>
          <a:p>
            <a:r>
              <a:rPr lang="es-CL" dirty="0" smtClean="0"/>
              <a:t>Retroactivos</a:t>
            </a:r>
            <a:endParaRPr lang="es-CL" dirty="0"/>
          </a:p>
        </p:txBody>
      </p:sp>
      <p:sp>
        <p:nvSpPr>
          <p:cNvPr id="9" name="8 CuadroTexto"/>
          <p:cNvSpPr txBox="1"/>
          <p:nvPr/>
        </p:nvSpPr>
        <p:spPr>
          <a:xfrm>
            <a:off x="7524328" y="1988840"/>
            <a:ext cx="166808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dirty="0" smtClean="0"/>
              <a:t>Tramo </a:t>
            </a:r>
          </a:p>
          <a:p>
            <a:r>
              <a:rPr lang="es-CL" dirty="0" smtClean="0"/>
              <a:t>Vigente/Actual</a:t>
            </a:r>
            <a:endParaRPr lang="es-CL" dirty="0"/>
          </a:p>
        </p:txBody>
      </p:sp>
      <p:sp>
        <p:nvSpPr>
          <p:cNvPr id="12" name="11 Elipse"/>
          <p:cNvSpPr/>
          <p:nvPr/>
        </p:nvSpPr>
        <p:spPr>
          <a:xfrm>
            <a:off x="2339752" y="2564904"/>
            <a:ext cx="2448272" cy="288032"/>
          </a:xfrm>
          <a:prstGeom prst="ellipse">
            <a:avLst/>
          </a:prstGeom>
          <a:noFill/>
          <a:ln w="38100"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3" name="12 Elipse"/>
          <p:cNvSpPr/>
          <p:nvPr/>
        </p:nvSpPr>
        <p:spPr>
          <a:xfrm>
            <a:off x="2699792" y="4149080"/>
            <a:ext cx="3600400" cy="463406"/>
          </a:xfrm>
          <a:prstGeom prst="ellipse">
            <a:avLst/>
          </a:prstGeom>
          <a:noFill/>
          <a:ln w="38100"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cxnSp>
        <p:nvCxnSpPr>
          <p:cNvPr id="14" name="13 Conector recto de flecha"/>
          <p:cNvCxnSpPr>
            <a:endCxn id="9" idx="1"/>
          </p:cNvCxnSpPr>
          <p:nvPr/>
        </p:nvCxnSpPr>
        <p:spPr>
          <a:xfrm flipV="1">
            <a:off x="4860032" y="2312006"/>
            <a:ext cx="2664296" cy="39691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6" name="15 Conector recto de flecha"/>
          <p:cNvCxnSpPr>
            <a:stCxn id="13" idx="6"/>
          </p:cNvCxnSpPr>
          <p:nvPr/>
        </p:nvCxnSpPr>
        <p:spPr>
          <a:xfrm flipV="1">
            <a:off x="6300192" y="2564904"/>
            <a:ext cx="1332148" cy="181587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336579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/>
      <p:bldP spid="9" grpId="0"/>
      <p:bldP spid="12" grpId="0" animBg="1"/>
      <p:bldP spid="1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Ejemplo de Actualización de Reconocimiento</a:t>
            </a:r>
            <a:endParaRPr lang="es-CL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908720"/>
            <a:ext cx="6791325" cy="3724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4 Elipse"/>
          <p:cNvSpPr/>
          <p:nvPr/>
        </p:nvSpPr>
        <p:spPr>
          <a:xfrm>
            <a:off x="1403648" y="2204864"/>
            <a:ext cx="4464496" cy="504056"/>
          </a:xfrm>
          <a:prstGeom prst="ellipse">
            <a:avLst/>
          </a:prstGeom>
          <a:noFill/>
          <a:ln w="38100"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6" name="5 Elipse"/>
          <p:cNvSpPr/>
          <p:nvPr/>
        </p:nvSpPr>
        <p:spPr>
          <a:xfrm>
            <a:off x="2627784" y="2924944"/>
            <a:ext cx="2304256" cy="288032"/>
          </a:xfrm>
          <a:prstGeom prst="ellipse">
            <a:avLst/>
          </a:prstGeom>
          <a:noFill/>
          <a:ln w="38100"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7" name="6 CuadroTexto"/>
          <p:cNvSpPr txBox="1"/>
          <p:nvPr/>
        </p:nvSpPr>
        <p:spPr>
          <a:xfrm>
            <a:off x="6804248" y="1810561"/>
            <a:ext cx="166808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dirty="0" smtClean="0"/>
              <a:t>Tramo </a:t>
            </a:r>
          </a:p>
          <a:p>
            <a:r>
              <a:rPr lang="es-CL" dirty="0" smtClean="0"/>
              <a:t>Vigente/Actual</a:t>
            </a:r>
            <a:endParaRPr lang="es-CL" dirty="0"/>
          </a:p>
        </p:txBody>
      </p:sp>
      <p:cxnSp>
        <p:nvCxnSpPr>
          <p:cNvPr id="8" name="7 Conector recto de flecha"/>
          <p:cNvCxnSpPr/>
          <p:nvPr/>
        </p:nvCxnSpPr>
        <p:spPr>
          <a:xfrm flipV="1">
            <a:off x="6012160" y="2204864"/>
            <a:ext cx="648072" cy="25202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0" name="9 Cerrar llave"/>
          <p:cNvSpPr/>
          <p:nvPr/>
        </p:nvSpPr>
        <p:spPr>
          <a:xfrm>
            <a:off x="6921356" y="3037602"/>
            <a:ext cx="216024" cy="792088"/>
          </a:xfrm>
          <a:prstGeom prst="rightBrac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1" name="10 CuadroTexto"/>
          <p:cNvSpPr txBox="1"/>
          <p:nvPr/>
        </p:nvSpPr>
        <p:spPr>
          <a:xfrm>
            <a:off x="7137380" y="2996952"/>
            <a:ext cx="146706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dirty="0" smtClean="0"/>
              <a:t>Tramos </a:t>
            </a:r>
          </a:p>
          <a:p>
            <a:r>
              <a:rPr lang="es-CL" dirty="0" smtClean="0"/>
              <a:t>Retroactivos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5164741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/>
      <p:bldP spid="10" grpId="0" animBg="1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Plan de Pruebas y Paso a Producción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07504" y="980728"/>
            <a:ext cx="8177213" cy="4525962"/>
          </a:xfrm>
        </p:spPr>
        <p:txBody>
          <a:bodyPr/>
          <a:lstStyle/>
          <a:p>
            <a:pPr marL="0" indent="0">
              <a:buNone/>
            </a:pPr>
            <a:r>
              <a:rPr lang="es-MX" dirty="0"/>
              <a:t>Los ajustes en </a:t>
            </a:r>
            <a:r>
              <a:rPr lang="es-ES" dirty="0"/>
              <a:t>el sistema comenzarán a operar siguiendo la siguiente programación</a:t>
            </a:r>
            <a:r>
              <a:rPr lang="es-ES" dirty="0" smtClean="0"/>
              <a:t>:</a:t>
            </a:r>
            <a:r>
              <a:rPr lang="es-ES" dirty="0"/>
              <a:t> </a:t>
            </a:r>
            <a:endParaRPr lang="es-CL" dirty="0"/>
          </a:p>
          <a:p>
            <a:pPr lvl="0"/>
            <a:r>
              <a:rPr lang="es-ES" dirty="0"/>
              <a:t>Con el fin de preparar el proceso de puesta en marcha de estos ajustes,  </a:t>
            </a:r>
            <a:r>
              <a:rPr lang="es-ES" b="1" dirty="0"/>
              <a:t>desde el 06 al 24 de Junio de 2016,</a:t>
            </a:r>
            <a:r>
              <a:rPr lang="es-ES" dirty="0"/>
              <a:t> las entidades podrán efectuar las pruebas que estimen pertinentes, en el sitio de desarrollo de SIAGF, </a:t>
            </a:r>
            <a:r>
              <a:rPr lang="es-ES" u="sng" dirty="0">
                <a:hlinkClick r:id="rId2"/>
              </a:rPr>
              <a:t>http://siagfqa.paperless.cl:8083/siagf/</a:t>
            </a:r>
            <a:r>
              <a:rPr lang="es-ES" dirty="0"/>
              <a:t>. En caso de presentar problemas, estos deben ser reportados al correo </a:t>
            </a:r>
            <a:r>
              <a:rPr lang="es-ES" u="sng" dirty="0" smtClean="0">
                <a:hlinkClick r:id="rId3"/>
              </a:rPr>
              <a:t>siagf@suseso.cl</a:t>
            </a:r>
            <a:r>
              <a:rPr lang="es-ES" u="sng" dirty="0" smtClean="0"/>
              <a:t>,</a:t>
            </a:r>
            <a:r>
              <a:rPr lang="es-ES" dirty="0" smtClean="0"/>
              <a:t> con el asunto [SIAGF-Ajustes Tramos 2016] </a:t>
            </a:r>
            <a:r>
              <a:rPr lang="es-ES" dirty="0"/>
              <a:t>junto a todos los </a:t>
            </a:r>
            <a:r>
              <a:rPr lang="es-ES" dirty="0" smtClean="0"/>
              <a:t>antecedentes </a:t>
            </a:r>
            <a:r>
              <a:rPr lang="es-ES" dirty="0"/>
              <a:t>posibles</a:t>
            </a:r>
            <a:r>
              <a:rPr lang="es-ES" dirty="0" smtClean="0"/>
              <a:t>.</a:t>
            </a:r>
          </a:p>
          <a:p>
            <a:pPr marL="0" lvl="0" indent="0">
              <a:buNone/>
            </a:pPr>
            <a:endParaRPr lang="es-ES" dirty="0" smtClean="0"/>
          </a:p>
          <a:p>
            <a:pPr lvl="0"/>
            <a:r>
              <a:rPr lang="es-ES" dirty="0" smtClean="0"/>
              <a:t>En el ambiente de pruebas se adelantó el inicio del período 201602 para el 01-05-2016 con el fin de que las entidades puedan efectuar pruebas.</a:t>
            </a:r>
          </a:p>
          <a:p>
            <a:pPr marL="0" lvl="0" indent="0">
              <a:buNone/>
            </a:pPr>
            <a:endParaRPr lang="es-CL" dirty="0"/>
          </a:p>
          <a:p>
            <a:pPr lvl="0"/>
            <a:r>
              <a:rPr lang="es-ES" dirty="0"/>
              <a:t>Los ajustes estarán disponibles para operar en régimen desde el </a:t>
            </a:r>
            <a:r>
              <a:rPr lang="es-ES" b="1" dirty="0"/>
              <a:t>27 de Junio de 2016, </a:t>
            </a:r>
            <a:r>
              <a:rPr lang="es-ES" dirty="0"/>
              <a:t>fecha desde la cual las entidades administradoras podrán efectuar, íntegramente, todas las transacciones de Ingreso y Actualización de Reconocimiento.</a:t>
            </a:r>
            <a:endParaRPr lang="es-CL" dirty="0"/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71135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4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5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6.xml><?xml version="1.0" encoding="utf-8"?>
<a:theme xmlns:a="http://schemas.openxmlformats.org/drawingml/2006/main" name="6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7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22487</TotalTime>
  <Words>121</Words>
  <Application>Microsoft Office PowerPoint</Application>
  <PresentationFormat>Presentación en pantalla (4:3)</PresentationFormat>
  <Paragraphs>38</Paragraphs>
  <Slides>6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6</vt:i4>
      </vt:variant>
      <vt:variant>
        <vt:lpstr>Títulos de diapositiva</vt:lpstr>
      </vt:variant>
      <vt:variant>
        <vt:i4>6</vt:i4>
      </vt:variant>
    </vt:vector>
  </HeadingPairs>
  <TitlesOfParts>
    <vt:vector size="12" baseType="lpstr">
      <vt:lpstr>Office Theme</vt:lpstr>
      <vt:lpstr>1_Office Theme</vt:lpstr>
      <vt:lpstr>2_Office Theme</vt:lpstr>
      <vt:lpstr>4_Office Theme</vt:lpstr>
      <vt:lpstr>5_Office Theme</vt:lpstr>
      <vt:lpstr>6_Office Theme</vt:lpstr>
      <vt:lpstr>Sistema de Información de Apoyo a la Gestión y Fiscalización de los  Regímenes de Prestaciones Familiares y Subsidio Familiar SIAGF </vt:lpstr>
      <vt:lpstr>Presentación de PowerPoint</vt:lpstr>
      <vt:lpstr>Ajustes en el SIAGF asociado a Tramos </vt:lpstr>
      <vt:lpstr>Ejemplo de Ingreso de Reconocimiento</vt:lpstr>
      <vt:lpstr>Ejemplo de Actualización de Reconocimiento</vt:lpstr>
      <vt:lpstr>Plan de Pruebas y Paso a Producción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UES</dc:title>
  <dc:subject>SUSESO, DTO</dc:subject>
  <dc:creator>Saby Vargas Verdugo</dc:creator>
  <cp:lastModifiedBy>Melissa pino</cp:lastModifiedBy>
  <cp:revision>1791</cp:revision>
  <cp:lastPrinted>2015-04-10T14:05:21Z</cp:lastPrinted>
  <dcterms:created xsi:type="dcterms:W3CDTF">2007-04-02T15:12:40Z</dcterms:created>
  <dcterms:modified xsi:type="dcterms:W3CDTF">2016-06-20T15:04:54Z</dcterms:modified>
</cp:coreProperties>
</file>